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4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5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6.xml" ContentType="application/vnd.openxmlformats-officedocument.drawingml.chartshape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300" r:id="rId12"/>
    <p:sldId id="301" r:id="rId13"/>
    <p:sldId id="278" r:id="rId14"/>
    <p:sldId id="256" r:id="rId15"/>
    <p:sldId id="259" r:id="rId16"/>
    <p:sldId id="266" r:id="rId17"/>
    <p:sldId id="310" r:id="rId18"/>
    <p:sldId id="31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1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5" r:id="rId69"/>
    <p:sldId id="353" r:id="rId70"/>
    <p:sldId id="354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3" r:id="rId86"/>
    <p:sldId id="370" r:id="rId87"/>
    <p:sldId id="371" r:id="rId88"/>
    <p:sldId id="372" r:id="rId89"/>
    <p:sldId id="376" r:id="rId90"/>
    <p:sldId id="374" r:id="rId91"/>
    <p:sldId id="375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88" r:id="rId104"/>
    <p:sldId id="389" r:id="rId105"/>
    <p:sldId id="267" r:id="rId106"/>
    <p:sldId id="268" r:id="rId107"/>
    <p:sldId id="279" r:id="rId108"/>
    <p:sldId id="295" r:id="rId109"/>
    <p:sldId id="294" r:id="rId110"/>
    <p:sldId id="280" r:id="rId111"/>
    <p:sldId id="281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9EB"/>
    <a:srgbClr val="885BE3"/>
    <a:srgbClr val="5520BE"/>
    <a:srgbClr val="9065E5"/>
    <a:srgbClr val="16C6D4"/>
    <a:srgbClr val="3CACD4"/>
    <a:srgbClr val="226F92"/>
    <a:srgbClr val="207694"/>
    <a:srgbClr val="F4C28C"/>
    <a:srgbClr val="F38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73" autoAdjust="0"/>
    <p:restoredTop sz="94961" autoAdjust="0"/>
  </p:normalViewPr>
  <p:slideViewPr>
    <p:cSldViewPr snapToGrid="0">
      <p:cViewPr varScale="1">
        <p:scale>
          <a:sx n="83" d="100"/>
          <a:sy n="83" d="100"/>
        </p:scale>
        <p:origin x="106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Proportion\level-7.csv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Size\level-7.csv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lSamples\level-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ignment\level-7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Current\level-7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Habitat\level-7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Location\level-7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4443618532316E-2"/>
          <c:y val="1.9760401245060871E-2"/>
          <c:w val="0.70504209750949065"/>
          <c:h val="0.922938713971303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0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7-4387-81BB-05B65FC84B3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162</c:v>
                </c:pt>
                <c:pt idx="1">
                  <c:v>728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7-4387-81BB-05B65FC84B3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0</c:v>
                </c:pt>
                <c:pt idx="1">
                  <c:v>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7-4387-81BB-05B65FC84B3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0</c:v>
                </c:pt>
                <c:pt idx="1">
                  <c:v>56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67-4387-81BB-05B65FC84B3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67-4387-81BB-05B65FC84B3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292</c:v>
                </c:pt>
                <c:pt idx="1">
                  <c:v>855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67-4387-81BB-05B65FC84B3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67-4387-81BB-05B65FC84B3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3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367-4387-81BB-05B65FC84B3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67-4387-81BB-05B65FC84B3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32740</c:v>
                </c:pt>
                <c:pt idx="1">
                  <c:v>86309</c:v>
                </c:pt>
                <c:pt idx="2">
                  <c:v>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367-4387-81BB-05B65FC84B3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12165</c:v>
                </c:pt>
                <c:pt idx="1">
                  <c:v>38094</c:v>
                </c:pt>
                <c:pt idx="2">
                  <c:v>2874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367-4387-81BB-05B65FC84B3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0</c:v>
                </c:pt>
                <c:pt idx="1">
                  <c:v>13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367-4387-81BB-05B65FC84B3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0</c:v>
                </c:pt>
                <c:pt idx="1">
                  <c:v>34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367-4387-81BB-05B65FC84B3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67</c:v>
                </c:pt>
                <c:pt idx="1">
                  <c:v>1080</c:v>
                </c:pt>
                <c:pt idx="2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367-4387-81BB-05B65FC84B3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367-4387-81BB-05B65FC84B3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38</c:v>
                </c:pt>
                <c:pt idx="1">
                  <c:v>288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367-4387-81BB-05B65FC84B3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14674</c:v>
                </c:pt>
                <c:pt idx="1">
                  <c:v>44359</c:v>
                </c:pt>
                <c:pt idx="2">
                  <c:v>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367-4387-81BB-05B65FC84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72095304"/>
        <c:axId val="472097600"/>
      </c:barChart>
      <c:catAx>
        <c:axId val="472095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7600"/>
        <c:crosses val="autoZero"/>
        <c:auto val="1"/>
        <c:lblAlgn val="ctr"/>
        <c:lblOffset val="100"/>
        <c:noMultiLvlLbl val="0"/>
      </c:catAx>
      <c:valAx>
        <c:axId val="47209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13346664024794"/>
          <c:y val="1.2470057935318133E-2"/>
          <c:w val="0.11554855323582652"/>
          <c:h val="0.96764973366246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2784800004021E-2"/>
          <c:y val="3.2234432234432238E-2"/>
          <c:w val="0.65493513662458203"/>
          <c:h val="0.89978529606876068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7-40A4-86DB-B6618B76163E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21</c:v>
                </c:pt>
                <c:pt idx="1">
                  <c:v>141</c:v>
                </c:pt>
                <c:pt idx="2">
                  <c:v>263</c:v>
                </c:pt>
                <c:pt idx="3">
                  <c:v>465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7-40A4-86DB-B6618B76163E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26</c:v>
                </c:pt>
                <c:pt idx="3">
                  <c:v>16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27-40A4-86DB-B6618B76163E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25</c:v>
                </c:pt>
                <c:pt idx="3">
                  <c:v>31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27-40A4-86DB-B6618B76163E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27-40A4-86DB-B6618B76163E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154</c:v>
                </c:pt>
                <c:pt idx="1">
                  <c:v>138</c:v>
                </c:pt>
                <c:pt idx="2">
                  <c:v>386</c:v>
                </c:pt>
                <c:pt idx="3">
                  <c:v>469</c:v>
                </c:pt>
                <c:pt idx="4">
                  <c:v>47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27-40A4-86DB-B6618B76163E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27-40A4-86DB-B6618B76163E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18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27-40A4-86DB-B6618B76163E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0</c:v>
                </c:pt>
                <c:pt idx="1">
                  <c:v>12</c:v>
                </c:pt>
                <c:pt idx="2">
                  <c:v>12</c:v>
                </c:pt>
                <c:pt idx="3">
                  <c:v>18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A27-40A4-86DB-B6618B76163E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10870</c:v>
                </c:pt>
                <c:pt idx="1">
                  <c:v>21870</c:v>
                </c:pt>
                <c:pt idx="2">
                  <c:v>40062</c:v>
                </c:pt>
                <c:pt idx="3">
                  <c:v>46247</c:v>
                </c:pt>
                <c:pt idx="4">
                  <c:v>4135</c:v>
                </c:pt>
                <c:pt idx="5">
                  <c:v>1766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A27-40A4-86DB-B6618B76163E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4817</c:v>
                </c:pt>
                <c:pt idx="1">
                  <c:v>7348</c:v>
                </c:pt>
                <c:pt idx="2">
                  <c:v>17987</c:v>
                </c:pt>
                <c:pt idx="3">
                  <c:v>20107</c:v>
                </c:pt>
                <c:pt idx="4">
                  <c:v>2270</c:v>
                </c:pt>
                <c:pt idx="5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27-40A4-86DB-B6618B76163E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9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A27-40A4-86DB-B6618B76163E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A27-40A4-86DB-B6618B76163E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0</c:v>
                </c:pt>
                <c:pt idx="1">
                  <c:v>67</c:v>
                </c:pt>
                <c:pt idx="2">
                  <c:v>630</c:v>
                </c:pt>
                <c:pt idx="3">
                  <c:v>450</c:v>
                </c:pt>
                <c:pt idx="4">
                  <c:v>4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A27-40A4-86DB-B6618B76163E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A27-40A4-86DB-B6618B76163E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16</c:v>
                </c:pt>
                <c:pt idx="1">
                  <c:v>22</c:v>
                </c:pt>
                <c:pt idx="2">
                  <c:v>188</c:v>
                </c:pt>
                <c:pt idx="3">
                  <c:v>100</c:v>
                </c:pt>
                <c:pt idx="4">
                  <c:v>4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27-40A4-86DB-B6618B76163E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2253</c:v>
                </c:pt>
                <c:pt idx="1">
                  <c:v>12421</c:v>
                </c:pt>
                <c:pt idx="2">
                  <c:v>20124</c:v>
                </c:pt>
                <c:pt idx="3">
                  <c:v>24235</c:v>
                </c:pt>
                <c:pt idx="4">
                  <c:v>4771</c:v>
                </c:pt>
                <c:pt idx="5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A27-40A4-86DB-B6618B761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9192288"/>
        <c:axId val="459197536"/>
      </c:barChart>
      <c:catAx>
        <c:axId val="45919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7536"/>
        <c:crosses val="autoZero"/>
        <c:auto val="1"/>
        <c:lblAlgn val="ctr"/>
        <c:lblOffset val="100"/>
        <c:noMultiLvlLbl val="0"/>
      </c:catAx>
      <c:valAx>
        <c:axId val="4591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88786123364033"/>
          <c:y val="1.8394165375792672E-2"/>
          <c:w val="0.16089494047850247"/>
          <c:h val="0.9664180866280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2-4FA8-9554-C8537E68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10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C-4CB7-BB69-F0367A72A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110424"/>
        <c:axId val="414112064"/>
      </c:barChart>
      <c:catAx>
        <c:axId val="41411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2064"/>
        <c:crosses val="autoZero"/>
        <c:auto val="1"/>
        <c:lblAlgn val="ctr"/>
        <c:lblOffset val="100"/>
        <c:noMultiLvlLbl val="0"/>
      </c:catAx>
      <c:valAx>
        <c:axId val="4141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92866977089554E-2"/>
          <c:y val="2.156352927794138E-2"/>
          <c:w val="0.76083435034804614"/>
          <c:h val="0.89784831623296601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4-42BF-9A0F-5BD85767890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F4-42BF-9A0F-5BD85767890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F4-42BF-9A0F-5BD85767890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F4-42BF-9A0F-5BD85767890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3ADF7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F4-42BF-9A0F-5BD85767890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A1E4F9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F4-42BF-9A0F-5BD85767890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1489A4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F4-42BF-9A0F-5BD85767890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4F4-42BF-9A0F-5BD85767890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3782CD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F4-42BF-9A0F-5BD85767890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355DA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4F4-42BF-9A0F-5BD85767890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F4-42BF-9A0F-5BD85767890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4F4-42BF-9A0F-5BD85767890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4F4-42BF-9A0F-5BD85767890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4F4-42BF-9A0F-5BD85767890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4F4-42BF-9A0F-5BD85767890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4F4-42BF-9A0F-5BD85767890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4F4-42BF-9A0F-5BD85767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12521072"/>
        <c:axId val="312516808"/>
      </c:barChart>
      <c:catAx>
        <c:axId val="31252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16808"/>
        <c:crosses val="autoZero"/>
        <c:auto val="1"/>
        <c:lblAlgn val="ctr"/>
        <c:lblOffset val="100"/>
        <c:noMultiLvlLbl val="0"/>
      </c:catAx>
      <c:valAx>
        <c:axId val="312516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2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19323441643227"/>
          <c:y val="1.5469668202148118E-2"/>
          <c:w val="0.11380676558356774"/>
          <c:h val="0.98221201775852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3959165311613E-2"/>
          <c:y val="2.3696874680439097E-2"/>
          <c:w val="0.66803691841981405"/>
          <c:h val="0.91394736074657335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CD56-4680-A822-802ECCB20E40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D6C9F7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'level-7'!$Q$2:$Q$5</c:f>
              <c:numCache>
                <c:formatCode>General</c:formatCode>
                <c:ptCount val="4"/>
                <c:pt idx="0">
                  <c:v>162</c:v>
                </c:pt>
                <c:pt idx="1">
                  <c:v>48</c:v>
                </c:pt>
                <c:pt idx="2">
                  <c:v>642</c:v>
                </c:pt>
                <c:pt idx="3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6-4680-A822-802ECCB20E40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A284EC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'level-7'!$P$2:$P$5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56-4680-A822-802ECCB20E40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5771F3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'level-7'!$O$2:$O$5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56-4680-A822-802ECCB20E40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A95F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'level-7'!$N$2:$N$5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56-4680-A822-802ECCB20E40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A2E4F8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'level-7'!$M$2:$M$5</c:f>
              <c:numCache>
                <c:formatCode>General</c:formatCode>
                <c:ptCount val="4"/>
                <c:pt idx="0">
                  <c:v>335</c:v>
                </c:pt>
                <c:pt idx="1">
                  <c:v>154</c:v>
                </c:pt>
                <c:pt idx="2">
                  <c:v>594</c:v>
                </c:pt>
                <c:pt idx="3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56-4680-A822-802ECCB20E40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6E6EE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'level-7'!$L$2:$L$5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56-4680-A822-802ECCB20E40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FDEED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'level-7'!$K$2:$K$5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D56-4680-A822-802ECCB20E40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'level-7'!$J$2:$J$5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D56-4680-A822-802ECCB20E40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'level-7'!$I$2:$I$5</c:f>
              <c:numCache>
                <c:formatCode>General</c:formatCode>
                <c:ptCount val="4"/>
                <c:pt idx="0">
                  <c:v>24122</c:v>
                </c:pt>
                <c:pt idx="1">
                  <c:v>24417</c:v>
                </c:pt>
                <c:pt idx="2">
                  <c:v>58464</c:v>
                </c:pt>
                <c:pt idx="3">
                  <c:v>17947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D56-4680-A822-802ECCB20E40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'level-7'!$H$2:$H$5</c:f>
              <c:numCache>
                <c:formatCode>General</c:formatCode>
                <c:ptCount val="4"/>
                <c:pt idx="0">
                  <c:v>12237</c:v>
                </c:pt>
                <c:pt idx="1">
                  <c:v>8640</c:v>
                </c:pt>
                <c:pt idx="2">
                  <c:v>25165</c:v>
                </c:pt>
                <c:pt idx="3">
                  <c:v>7091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D56-4680-A822-802ECCB20E40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'level-7'!$G$2:$G$5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D56-4680-A822-802ECCB20E40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'level-7'!$F$2:$F$5</c:f>
              <c:numCache>
                <c:formatCode>General</c:formatCode>
                <c:ptCount val="4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D56-4680-A822-802ECCB20E40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'level-7'!$E$2:$E$5</c:f>
              <c:numCache>
                <c:formatCode>General</c:formatCode>
                <c:ptCount val="4"/>
                <c:pt idx="0">
                  <c:v>597</c:v>
                </c:pt>
                <c:pt idx="1">
                  <c:v>426</c:v>
                </c:pt>
                <c:pt idx="2">
                  <c:v>216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D56-4680-A822-802ECCB20E40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'level-7'!$D$2:$D$5</c:f>
              <c:numCache>
                <c:formatCode>General</c:formatCode>
                <c:ptCount val="4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D56-4680-A822-802ECCB20E40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'level-7'!$C$2:$C$5</c:f>
              <c:numCache>
                <c:formatCode>General</c:formatCode>
                <c:ptCount val="4"/>
                <c:pt idx="0">
                  <c:v>150</c:v>
                </c:pt>
                <c:pt idx="1">
                  <c:v>102</c:v>
                </c:pt>
                <c:pt idx="2">
                  <c:v>80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D56-4680-A822-802ECCB20E40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'level-7'!$B$2:$B$5</c:f>
              <c:numCache>
                <c:formatCode>General</c:formatCode>
                <c:ptCount val="4"/>
                <c:pt idx="0">
                  <c:v>13575</c:v>
                </c:pt>
                <c:pt idx="1">
                  <c:v>14624</c:v>
                </c:pt>
                <c:pt idx="2">
                  <c:v>22512</c:v>
                </c:pt>
                <c:pt idx="3">
                  <c:v>13475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D56-4680-A822-802ECCB20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2658632"/>
        <c:axId val="452651088"/>
      </c:barChart>
      <c:catAx>
        <c:axId val="45265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1088"/>
        <c:crosses val="autoZero"/>
        <c:auto val="1"/>
        <c:lblAlgn val="ctr"/>
        <c:lblOffset val="100"/>
        <c:noMultiLvlLbl val="0"/>
      </c:catAx>
      <c:valAx>
        <c:axId val="4526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46237269308753"/>
          <c:y val="5.2055993000874767E-5"/>
          <c:w val="0.17269819523871133"/>
          <c:h val="0.99994794400699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60957869045207E-2"/>
          <c:y val="2.0229715149102559E-2"/>
          <c:w val="0.72268058970732885"/>
          <c:h val="0.92607277223701134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12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7-49B7-BA01-3F5595B87383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6E76E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472</c:v>
                </c:pt>
                <c:pt idx="1">
                  <c:v>48</c:v>
                </c:pt>
                <c:pt idx="2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27-49B7-BA01-3F5595B87383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2332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42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27-49B7-BA01-3F5595B87383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D3BEF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56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27-49B7-BA01-3F5595B87383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8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27-49B7-BA01-3F5595B87383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7B43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732</c:v>
                </c:pt>
                <c:pt idx="1">
                  <c:v>154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27-49B7-BA01-3F5595B87383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AAAEF8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4</c:v>
                </c:pt>
                <c:pt idx="1">
                  <c:v>0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27-49B7-BA01-3F5595B87383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27-49B7-BA01-3F5595B87383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D6BD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23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27-49B7-BA01-3F5595B87383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32CA3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71046</c:v>
                </c:pt>
                <c:pt idx="1">
                  <c:v>24417</c:v>
                </c:pt>
                <c:pt idx="2">
                  <c:v>29487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B27-49B7-BA01-3F5595B87383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29135</c:v>
                </c:pt>
                <c:pt idx="1">
                  <c:v>8640</c:v>
                </c:pt>
                <c:pt idx="2">
                  <c:v>15358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B27-49B7-BA01-3F5595B87383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B27-49B7-BA01-3F5595B87383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34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27-49B7-BA01-3F5595B87383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629</c:v>
                </c:pt>
                <c:pt idx="1">
                  <c:v>426</c:v>
                </c:pt>
                <c:pt idx="2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B27-49B7-BA01-3F5595B87383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B27-49B7-BA01-3F5595B87383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198</c:v>
                </c:pt>
                <c:pt idx="1">
                  <c:v>102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B27-49B7-BA01-3F5595B87383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40600</c:v>
                </c:pt>
                <c:pt idx="1">
                  <c:v>14624</c:v>
                </c:pt>
                <c:pt idx="2">
                  <c:v>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27-49B7-BA01-3F5595B87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546543488"/>
        <c:axId val="546549720"/>
      </c:barChart>
      <c:catAx>
        <c:axId val="5465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9720"/>
        <c:crosses val="autoZero"/>
        <c:auto val="1"/>
        <c:lblAlgn val="ctr"/>
        <c:lblOffset val="100"/>
        <c:noMultiLvlLbl val="0"/>
      </c:catAx>
      <c:valAx>
        <c:axId val="54654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42470709227046"/>
          <c:y val="8.3090984628167918E-4"/>
          <c:w val="0.15704942340827702"/>
          <c:h val="0.99213053944121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97261022988361E-2"/>
          <c:y val="3.000545553737043E-2"/>
          <c:w val="0.7197271644792389"/>
          <c:h val="0.906715036234218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9C2-9C25-A54A7DD2AF2C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162</c:v>
                </c:pt>
                <c:pt idx="1">
                  <c:v>48</c:v>
                </c:pt>
                <c:pt idx="2">
                  <c:v>91</c:v>
                </c:pt>
                <c:pt idx="3">
                  <c:v>327</c:v>
                </c:pt>
                <c:pt idx="4">
                  <c:v>64</c:v>
                </c:pt>
                <c:pt idx="5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F-49C2-9C25-A54A7DD2AF2C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0</c:v>
                </c:pt>
                <c:pt idx="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F-49C2-9C25-A54A7DD2AF2C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AA89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0F-49C2-9C25-A54A7DD2AF2C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885BE3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0F-49C2-9C25-A54A7DD2AF2C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5520B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335</c:v>
                </c:pt>
                <c:pt idx="1">
                  <c:v>154</c:v>
                </c:pt>
                <c:pt idx="2">
                  <c:v>258</c:v>
                </c:pt>
                <c:pt idx="3">
                  <c:v>117</c:v>
                </c:pt>
                <c:pt idx="4">
                  <c:v>134</c:v>
                </c:pt>
                <c:pt idx="5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0F-49C2-9C25-A54A7DD2AF2C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0F-49C2-9C25-A54A7DD2AF2C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16C6D4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12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10F-49C2-9C25-A54A7DD2AF2C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3CACD4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0F-49C2-9C25-A54A7DD2AF2C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24122</c:v>
                </c:pt>
                <c:pt idx="1">
                  <c:v>24417</c:v>
                </c:pt>
                <c:pt idx="2">
                  <c:v>17318</c:v>
                </c:pt>
                <c:pt idx="3">
                  <c:v>17328</c:v>
                </c:pt>
                <c:pt idx="4">
                  <c:v>17947</c:v>
                </c:pt>
                <c:pt idx="5">
                  <c:v>23818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10F-49C2-9C25-A54A7DD2AF2C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12237</c:v>
                </c:pt>
                <c:pt idx="1">
                  <c:v>8640</c:v>
                </c:pt>
                <c:pt idx="2">
                  <c:v>10223</c:v>
                </c:pt>
                <c:pt idx="3">
                  <c:v>7005</c:v>
                </c:pt>
                <c:pt idx="4">
                  <c:v>7091</c:v>
                </c:pt>
                <c:pt idx="5">
                  <c:v>7937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0F-49C2-9C25-A54A7DD2AF2C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28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10F-49C2-9C25-A54A7DD2AF2C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3865F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0F-49C2-9C25-A54A7DD2AF2C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F252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597</c:v>
                </c:pt>
                <c:pt idx="1">
                  <c:v>426</c:v>
                </c:pt>
                <c:pt idx="2">
                  <c:v>131</c:v>
                </c:pt>
                <c:pt idx="3">
                  <c:v>73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10F-49C2-9C25-A54A7DD2AF2C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10F-49C2-9C25-A54A7DD2AF2C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150</c:v>
                </c:pt>
                <c:pt idx="1">
                  <c:v>102</c:v>
                </c:pt>
                <c:pt idx="2">
                  <c:v>45</c:v>
                </c:pt>
                <c:pt idx="3">
                  <c:v>16</c:v>
                </c:pt>
                <c:pt idx="4">
                  <c:v>12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10F-49C2-9C25-A54A7DD2AF2C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13575</c:v>
                </c:pt>
                <c:pt idx="1">
                  <c:v>14624</c:v>
                </c:pt>
                <c:pt idx="2">
                  <c:v>5226</c:v>
                </c:pt>
                <c:pt idx="3">
                  <c:v>6718</c:v>
                </c:pt>
                <c:pt idx="4">
                  <c:v>13475</c:v>
                </c:pt>
                <c:pt idx="5">
                  <c:v>10568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10F-49C2-9C25-A54A7DD2A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87750144"/>
        <c:axId val="487756048"/>
      </c:barChart>
      <c:catAx>
        <c:axId val="48775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6048"/>
        <c:crosses val="autoZero"/>
        <c:auto val="1"/>
        <c:lblAlgn val="ctr"/>
        <c:lblOffset val="100"/>
        <c:noMultiLvlLbl val="0"/>
      </c:catAx>
      <c:valAx>
        <c:axId val="4877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155123705019622"/>
          <c:y val="1.0533245844269467E-2"/>
          <c:w val="0.11665569877987846"/>
          <c:h val="0.98946673196128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419671225307362E-2"/>
          <c:y val="3.3424491036159222E-2"/>
          <c:w val="0.65775107058986049"/>
          <c:h val="0.8960854824778625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'level-7'!$R$2:$R$9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A-4C4A-8C99-6E6851287A26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'level-7'!$Q$2:$Q$9</c:f>
              <c:numCache>
                <c:formatCode>General</c:formatCode>
                <c:ptCount val="8"/>
                <c:pt idx="0">
                  <c:v>162</c:v>
                </c:pt>
                <c:pt idx="1">
                  <c:v>35</c:v>
                </c:pt>
                <c:pt idx="2">
                  <c:v>69</c:v>
                </c:pt>
                <c:pt idx="3">
                  <c:v>327</c:v>
                </c:pt>
                <c:pt idx="4">
                  <c:v>64</c:v>
                </c:pt>
                <c:pt idx="5">
                  <c:v>5</c:v>
                </c:pt>
                <c:pt idx="6">
                  <c:v>246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A-4C4A-8C99-6E6851287A26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'level-7'!$P$2:$P$9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0A-4C4A-8C99-6E6851287A26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'level-7'!$O$2:$O$9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0A-4C4A-8C99-6E6851287A26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'level-7'!$N$2:$N$9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0A-4C4A-8C99-6E6851287A26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'level-7'!$M$2:$M$9</c:f>
              <c:numCache>
                <c:formatCode>General</c:formatCode>
                <c:ptCount val="8"/>
                <c:pt idx="0">
                  <c:v>335</c:v>
                </c:pt>
                <c:pt idx="1">
                  <c:v>78</c:v>
                </c:pt>
                <c:pt idx="2">
                  <c:v>214</c:v>
                </c:pt>
                <c:pt idx="3">
                  <c:v>117</c:v>
                </c:pt>
                <c:pt idx="4">
                  <c:v>134</c:v>
                </c:pt>
                <c:pt idx="5">
                  <c:v>38</c:v>
                </c:pt>
                <c:pt idx="6">
                  <c:v>263</c:v>
                </c:pt>
                <c:pt idx="7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0A-4C4A-8C99-6E6851287A26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'level-7'!$L$2:$L$9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0A-4C4A-8C99-6E6851287A26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12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C0A-4C4A-8C99-6E6851287A26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'level-7'!$J$2:$J$9</c:f>
              <c:numCache>
                <c:formatCode>General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4</c:v>
                </c:pt>
                <c:pt idx="4">
                  <c:v>6</c:v>
                </c:pt>
                <c:pt idx="5">
                  <c:v>0</c:v>
                </c:pt>
                <c:pt idx="6">
                  <c:v>7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0A-4C4A-8C99-6E6851287A26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'level-7'!$I$2:$I$9</c:f>
              <c:numCache>
                <c:formatCode>General</c:formatCode>
                <c:ptCount val="8"/>
                <c:pt idx="0">
                  <c:v>24122</c:v>
                </c:pt>
                <c:pt idx="1">
                  <c:v>12218</c:v>
                </c:pt>
                <c:pt idx="2">
                  <c:v>12159</c:v>
                </c:pt>
                <c:pt idx="3">
                  <c:v>17328</c:v>
                </c:pt>
                <c:pt idx="4">
                  <c:v>17947</c:v>
                </c:pt>
                <c:pt idx="5">
                  <c:v>5660</c:v>
                </c:pt>
                <c:pt idx="6">
                  <c:v>28977</c:v>
                </c:pt>
                <c:pt idx="7">
                  <c:v>6539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0A-4C4A-8C99-6E6851287A26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'level-7'!$H$2:$H$9</c:f>
              <c:numCache>
                <c:formatCode>General</c:formatCode>
                <c:ptCount val="8"/>
                <c:pt idx="0">
                  <c:v>12237</c:v>
                </c:pt>
                <c:pt idx="1">
                  <c:v>4121</c:v>
                </c:pt>
                <c:pt idx="2">
                  <c:v>8353</c:v>
                </c:pt>
                <c:pt idx="3">
                  <c:v>7005</c:v>
                </c:pt>
                <c:pt idx="4">
                  <c:v>7091</c:v>
                </c:pt>
                <c:pt idx="5">
                  <c:v>2412</c:v>
                </c:pt>
                <c:pt idx="6">
                  <c:v>9807</c:v>
                </c:pt>
                <c:pt idx="7">
                  <c:v>2107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0A-4C4A-8C99-6E6851287A26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'level-7'!$G$2:$G$9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C0A-4C4A-8C99-6E6851287A26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'level-7'!$F$2:$F$9</c:f>
              <c:numCache>
                <c:formatCode>General</c:formatCode>
                <c:ptCount val="8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A-4C4A-8C99-6E6851287A26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'level-7'!$E$2:$E$9</c:f>
              <c:numCache>
                <c:formatCode>General</c:formatCode>
                <c:ptCount val="8"/>
                <c:pt idx="0">
                  <c:v>597</c:v>
                </c:pt>
                <c:pt idx="1">
                  <c:v>72</c:v>
                </c:pt>
                <c:pt idx="2">
                  <c:v>125</c:v>
                </c:pt>
                <c:pt idx="3">
                  <c:v>73</c:v>
                </c:pt>
                <c:pt idx="4">
                  <c:v>14</c:v>
                </c:pt>
                <c:pt idx="5">
                  <c:v>6</c:v>
                </c:pt>
                <c:pt idx="6">
                  <c:v>18</c:v>
                </c:pt>
                <c:pt idx="7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A-4C4A-8C99-6E6851287A26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C0A-4C4A-8C99-6E6851287A26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'level-7'!$C$2:$C$9</c:f>
              <c:numCache>
                <c:formatCode>General</c:formatCode>
                <c:ptCount val="8"/>
                <c:pt idx="0">
                  <c:v>150</c:v>
                </c:pt>
                <c:pt idx="1">
                  <c:v>24</c:v>
                </c:pt>
                <c:pt idx="2">
                  <c:v>28</c:v>
                </c:pt>
                <c:pt idx="3">
                  <c:v>16</c:v>
                </c:pt>
                <c:pt idx="4">
                  <c:v>12</c:v>
                </c:pt>
                <c:pt idx="5">
                  <c:v>53</c:v>
                </c:pt>
                <c:pt idx="6">
                  <c:v>36</c:v>
                </c:pt>
                <c:pt idx="7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C0A-4C4A-8C99-6E6851287A26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'level-7'!$B$2:$B$9</c:f>
              <c:numCache>
                <c:formatCode>General</c:formatCode>
                <c:ptCount val="8"/>
                <c:pt idx="0">
                  <c:v>13575</c:v>
                </c:pt>
                <c:pt idx="1">
                  <c:v>4496</c:v>
                </c:pt>
                <c:pt idx="2">
                  <c:v>2244</c:v>
                </c:pt>
                <c:pt idx="3">
                  <c:v>6718</c:v>
                </c:pt>
                <c:pt idx="4">
                  <c:v>13475</c:v>
                </c:pt>
                <c:pt idx="5">
                  <c:v>1534</c:v>
                </c:pt>
                <c:pt idx="6">
                  <c:v>13550</c:v>
                </c:pt>
                <c:pt idx="7">
                  <c:v>8594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C0A-4C4A-8C99-6E6851287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19404888"/>
        <c:axId val="419402592"/>
      </c:barChart>
      <c:catAx>
        <c:axId val="41940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2592"/>
        <c:crosses val="autoZero"/>
        <c:auto val="1"/>
        <c:lblAlgn val="ctr"/>
        <c:lblOffset val="100"/>
        <c:noMultiLvlLbl val="0"/>
      </c:catAx>
      <c:valAx>
        <c:axId val="41940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64158631481634"/>
          <c:y val="0"/>
          <c:w val="0.15335841368518371"/>
          <c:h val="0.986516477107028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0.7573</cdr:x>
      <cdr:y>0.0245</cdr:y>
    </cdr:from>
    <cdr:to>
      <cdr:x>0.76462</cdr:x>
      <cdr:y>0.03321</cdr:y>
    </cdr:to>
    <cdr:sp macro="" textlink="">
      <cdr:nvSpPr>
        <cdr:cNvPr id="32" name="Rectangle 31">
          <a:extLst xmlns:a="http://schemas.openxmlformats.org/drawingml/2006/main">
            <a:ext uri="{FF2B5EF4-FFF2-40B4-BE49-F238E27FC236}">
              <a16:creationId xmlns:a16="http://schemas.microsoft.com/office/drawing/2014/main" id="{88692619-EB3E-4144-A04B-EB7F365D48CB}"/>
            </a:ext>
          </a:extLst>
        </cdr:cNvPr>
        <cdr:cNvSpPr/>
      </cdr:nvSpPr>
      <cdr:spPr>
        <a:xfrm xmlns:a="http://schemas.openxmlformats.org/drawingml/2006/main">
          <a:off x="9023378" y="168036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0.7652</cdr:x>
      <cdr:y>0.01062</cdr:y>
    </cdr:from>
    <cdr:to>
      <cdr:x>0.80936</cdr:x>
      <cdr:y>0.04652</cdr:y>
    </cdr:to>
    <cdr:sp macro="" textlink="">
      <cdr:nvSpPr>
        <cdr:cNvPr id="33" name="TextBox 3">
          <a:extLst xmlns:a="http://schemas.openxmlformats.org/drawingml/2006/main">
            <a:ext uri="{FF2B5EF4-FFF2-40B4-BE49-F238E27FC236}">
              <a16:creationId xmlns:a16="http://schemas.microsoft.com/office/drawing/2014/main" id="{E652C07F-D86B-44A7-A0F5-6D9EBB33027E}"/>
            </a:ext>
          </a:extLst>
        </cdr:cNvPr>
        <cdr:cNvSpPr txBox="1"/>
      </cdr:nvSpPr>
      <cdr:spPr>
        <a:xfrm xmlns:a="http://schemas.openxmlformats.org/drawingml/2006/main">
          <a:off x="9117585" y="72836"/>
          <a:ext cx="526125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0.75646</cdr:x>
      <cdr:y>0.08422</cdr:y>
    </cdr:from>
    <cdr:to>
      <cdr:x>0.76379</cdr:x>
      <cdr:y>0.09293</cdr:y>
    </cdr:to>
    <cdr:sp macro="" textlink="">
      <cdr:nvSpPr>
        <cdr:cNvPr id="34" name="Rectangle 33">
          <a:extLst xmlns:a="http://schemas.openxmlformats.org/drawingml/2006/main">
            <a:ext uri="{FF2B5EF4-FFF2-40B4-BE49-F238E27FC236}">
              <a16:creationId xmlns:a16="http://schemas.microsoft.com/office/drawing/2014/main" id="{2518A506-4E2C-4532-9D68-57C17148259D}"/>
            </a:ext>
          </a:extLst>
        </cdr:cNvPr>
        <cdr:cNvSpPr/>
      </cdr:nvSpPr>
      <cdr:spPr>
        <a:xfrm xmlns:a="http://schemas.openxmlformats.org/drawingml/2006/main">
          <a:off x="9013451" y="577597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0.75588</cdr:x>
      <cdr:y>0.14617</cdr:y>
    </cdr:from>
    <cdr:to>
      <cdr:x>0.76321</cdr:x>
      <cdr:y>0.15488</cdr:y>
    </cdr:to>
    <cdr:sp macro="" textlink="">
      <cdr:nvSpPr>
        <cdr:cNvPr id="35" name="Rectangle 34">
          <a:extLst xmlns:a="http://schemas.openxmlformats.org/drawingml/2006/main">
            <a:ext uri="{FF2B5EF4-FFF2-40B4-BE49-F238E27FC236}">
              <a16:creationId xmlns:a16="http://schemas.microsoft.com/office/drawing/2014/main" id="{6A00D678-C98D-4896-AE94-66B512CA464F}"/>
            </a:ext>
          </a:extLst>
        </cdr:cNvPr>
        <cdr:cNvSpPr/>
      </cdr:nvSpPr>
      <cdr:spPr>
        <a:xfrm xmlns:a="http://schemas.openxmlformats.org/drawingml/2006/main">
          <a:off x="9006549" y="10024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B4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0.75447</cdr:x>
      <cdr:y>0.37538</cdr:y>
    </cdr:from>
    <cdr:to>
      <cdr:x>0.7618</cdr:x>
      <cdr:y>0.38409</cdr:y>
    </cdr:to>
    <cdr:sp macro="" textlink="">
      <cdr:nvSpPr>
        <cdr:cNvPr id="36" name="Rectangle 35">
          <a:extLst xmlns:a="http://schemas.openxmlformats.org/drawingml/2006/main">
            <a:ext uri="{FF2B5EF4-FFF2-40B4-BE49-F238E27FC236}">
              <a16:creationId xmlns:a16="http://schemas.microsoft.com/office/drawing/2014/main" id="{71A7DD92-5A1C-4A12-92FC-98E15574898B}"/>
            </a:ext>
          </a:extLst>
        </cdr:cNvPr>
        <cdr:cNvSpPr/>
      </cdr:nvSpPr>
      <cdr:spPr>
        <a:xfrm xmlns:a="http://schemas.openxmlformats.org/drawingml/2006/main">
          <a:off x="8989720" y="2574333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0.75812</cdr:x>
      <cdr:y>0.96499</cdr:y>
    </cdr:from>
    <cdr:to>
      <cdr:x>0.76544</cdr:x>
      <cdr:y>0.9737</cdr:y>
    </cdr:to>
    <cdr:sp macro="" textlink="">
      <cdr:nvSpPr>
        <cdr:cNvPr id="37" name="Rectangle 36">
          <a:extLst xmlns:a="http://schemas.openxmlformats.org/drawingml/2006/main">
            <a:ext uri="{FF2B5EF4-FFF2-40B4-BE49-F238E27FC236}">
              <a16:creationId xmlns:a16="http://schemas.microsoft.com/office/drawing/2014/main" id="{21258969-6115-42C5-9B27-296291826695}"/>
            </a:ext>
          </a:extLst>
        </cdr:cNvPr>
        <cdr:cNvSpPr/>
      </cdr:nvSpPr>
      <cdr:spPr>
        <a:xfrm xmlns:a="http://schemas.openxmlformats.org/drawingml/2006/main">
          <a:off x="9033149" y="6617889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0.76296</cdr:x>
      <cdr:y>0.07016</cdr:y>
    </cdr:from>
    <cdr:to>
      <cdr:x>0.8437</cdr:x>
      <cdr:y>0.1285</cdr:y>
    </cdr:to>
    <cdr:sp macro="" textlink="">
      <cdr:nvSpPr>
        <cdr:cNvPr id="38" name="TextBox 16">
          <a:extLst xmlns:a="http://schemas.openxmlformats.org/drawingml/2006/main">
            <a:ext uri="{FF2B5EF4-FFF2-40B4-BE49-F238E27FC236}">
              <a16:creationId xmlns:a16="http://schemas.microsoft.com/office/drawing/2014/main" id="{86A45256-AE05-4231-8C8E-1B716FD5311F}"/>
            </a:ext>
          </a:extLst>
        </cdr:cNvPr>
        <cdr:cNvSpPr txBox="1"/>
      </cdr:nvSpPr>
      <cdr:spPr>
        <a:xfrm xmlns:a="http://schemas.openxmlformats.org/drawingml/2006/main">
          <a:off x="9090849" y="481169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0.76462</cdr:x>
      <cdr:y>0.12987</cdr:y>
    </cdr:from>
    <cdr:to>
      <cdr:x>0.82757</cdr:x>
      <cdr:y>0.16578</cdr:y>
    </cdr:to>
    <cdr:sp macro="" textlink="">
      <cdr:nvSpPr>
        <cdr:cNvPr id="39" name="TextBox 18">
          <a:extLst xmlns:a="http://schemas.openxmlformats.org/drawingml/2006/main">
            <a:ext uri="{FF2B5EF4-FFF2-40B4-BE49-F238E27FC236}">
              <a16:creationId xmlns:a16="http://schemas.microsoft.com/office/drawing/2014/main" id="{07131F93-DDC5-46A4-B7E6-8BA27CF73630}"/>
            </a:ext>
          </a:extLst>
        </cdr:cNvPr>
        <cdr:cNvSpPr txBox="1"/>
      </cdr:nvSpPr>
      <cdr:spPr>
        <a:xfrm xmlns:a="http://schemas.openxmlformats.org/drawingml/2006/main">
          <a:off x="9110684" y="890680"/>
          <a:ext cx="74996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0.76201</cdr:x>
      <cdr:y>0.36154</cdr:y>
    </cdr:from>
    <cdr:to>
      <cdr:x>0.84275</cdr:x>
      <cdr:y>0.39744</cdr:y>
    </cdr:to>
    <cdr:sp macro="" textlink="">
      <cdr:nvSpPr>
        <cdr:cNvPr id="40" name="TextBox 20">
          <a:extLst xmlns:a="http://schemas.openxmlformats.org/drawingml/2006/main">
            <a:ext uri="{FF2B5EF4-FFF2-40B4-BE49-F238E27FC236}">
              <a16:creationId xmlns:a16="http://schemas.microsoft.com/office/drawing/2014/main" id="{A5D66FCC-B264-4FD3-8741-163EF8C0F60F}"/>
            </a:ext>
          </a:extLst>
        </cdr:cNvPr>
        <cdr:cNvSpPr txBox="1"/>
      </cdr:nvSpPr>
      <cdr:spPr>
        <a:xfrm xmlns:a="http://schemas.openxmlformats.org/drawingml/2006/main">
          <a:off x="9079542" y="2479423"/>
          <a:ext cx="9620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0.76767</cdr:x>
      <cdr:y>0.95221</cdr:y>
    </cdr:from>
    <cdr:to>
      <cdr:x>0.83427</cdr:x>
      <cdr:y>0.98811</cdr:y>
    </cdr:to>
    <cdr:sp macro="" textlink="">
      <cdr:nvSpPr>
        <cdr:cNvPr id="41" name="TextBox 22">
          <a:extLst xmlns:a="http://schemas.openxmlformats.org/drawingml/2006/main">
            <a:ext uri="{FF2B5EF4-FFF2-40B4-BE49-F238E27FC236}">
              <a16:creationId xmlns:a16="http://schemas.microsoft.com/office/drawing/2014/main" id="{DD732114-ECD2-48E7-BB56-0178CF4F91FF}"/>
            </a:ext>
          </a:extLst>
        </cdr:cNvPr>
        <cdr:cNvSpPr txBox="1"/>
      </cdr:nvSpPr>
      <cdr:spPr>
        <a:xfrm xmlns:a="http://schemas.openxmlformats.org/drawingml/2006/main">
          <a:off x="9146966" y="6530256"/>
          <a:ext cx="79351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0.77253</cdr:x>
      <cdr:y>0.02682</cdr:y>
    </cdr:from>
    <cdr:to>
      <cdr:x>0.77989</cdr:x>
      <cdr:y>0.03547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1DC4297-386C-4C9D-B327-40A8D9F8004E}"/>
            </a:ext>
          </a:extLst>
        </cdr:cNvPr>
        <cdr:cNvSpPr/>
      </cdr:nvSpPr>
      <cdr:spPr>
        <a:xfrm xmlns:a="http://schemas.openxmlformats.org/drawingml/2006/main">
          <a:off x="9280001" y="1851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0.78515</cdr:x>
      <cdr:y>0.01628</cdr:y>
    </cdr:from>
    <cdr:to>
      <cdr:x>0.82953</cdr:x>
      <cdr:y>0.05193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FBBEB0D2-9B46-4B7E-8A1E-28AC4B4BB8A7}"/>
            </a:ext>
          </a:extLst>
        </cdr:cNvPr>
        <cdr:cNvSpPr txBox="1"/>
      </cdr:nvSpPr>
      <cdr:spPr>
        <a:xfrm xmlns:a="http://schemas.openxmlformats.org/drawingml/2006/main">
          <a:off x="9431571" y="1124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0.77308</cdr:x>
      <cdr:y>0.14594</cdr:y>
    </cdr:from>
    <cdr:to>
      <cdr:x>0.78045</cdr:x>
      <cdr:y>0.15459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9EB39FF2-6707-4669-AFE0-9B0492A1246D}"/>
            </a:ext>
          </a:extLst>
        </cdr:cNvPr>
        <cdr:cNvSpPr/>
      </cdr:nvSpPr>
      <cdr:spPr>
        <a:xfrm xmlns:a="http://schemas.openxmlformats.org/drawingml/2006/main">
          <a:off x="9286652" y="10078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0.77062</cdr:x>
      <cdr:y>0.37689</cdr:y>
    </cdr:from>
    <cdr:to>
      <cdr:x>0.77799</cdr:x>
      <cdr:y>0.38554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3FA4915-A953-42B9-99BE-C60D8C79D1A7}"/>
            </a:ext>
          </a:extLst>
        </cdr:cNvPr>
        <cdr:cNvSpPr/>
      </cdr:nvSpPr>
      <cdr:spPr>
        <a:xfrm xmlns:a="http://schemas.openxmlformats.org/drawingml/2006/main">
          <a:off x="9257112" y="26026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0.7784</cdr:x>
      <cdr:y>0.95796</cdr:y>
    </cdr:from>
    <cdr:to>
      <cdr:x>0.78577</cdr:x>
      <cdr:y>0.96661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B298BA52-3C44-4E09-BFE8-7E5848667FAF}"/>
            </a:ext>
          </a:extLst>
        </cdr:cNvPr>
        <cdr:cNvSpPr/>
      </cdr:nvSpPr>
      <cdr:spPr>
        <a:xfrm xmlns:a="http://schemas.openxmlformats.org/drawingml/2006/main">
          <a:off x="9350536" y="6615349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0.7842</cdr:x>
      <cdr:y>0.13106</cdr:y>
    </cdr:from>
    <cdr:to>
      <cdr:x>0.84747</cdr:x>
      <cdr:y>0.16672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0D5E794-E1FB-48C3-82E5-0F51D93BBBE1}"/>
            </a:ext>
          </a:extLst>
        </cdr:cNvPr>
        <cdr:cNvSpPr txBox="1"/>
      </cdr:nvSpPr>
      <cdr:spPr>
        <a:xfrm xmlns:a="http://schemas.openxmlformats.org/drawingml/2006/main">
          <a:off x="9420233" y="9050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0.77773</cdr:x>
      <cdr:y>0.36396</cdr:y>
    </cdr:from>
    <cdr:to>
      <cdr:x>0.85889</cdr:x>
      <cdr:y>0.39962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61C0B60F-C334-435F-831D-092528B5217A}"/>
            </a:ext>
          </a:extLst>
        </cdr:cNvPr>
        <cdr:cNvSpPr txBox="1"/>
      </cdr:nvSpPr>
      <cdr:spPr>
        <a:xfrm xmlns:a="http://schemas.openxmlformats.org/drawingml/2006/main">
          <a:off x="9342528" y="25133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0.7822</cdr:x>
      <cdr:y>0.94533</cdr:y>
    </cdr:from>
    <cdr:to>
      <cdr:x>0.84914</cdr:x>
      <cdr:y>0.98098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066EF31-B6E0-4C9F-BDAC-4CD14CDD03E3}"/>
            </a:ext>
          </a:extLst>
        </cdr:cNvPr>
        <cdr:cNvSpPr txBox="1"/>
      </cdr:nvSpPr>
      <cdr:spPr>
        <a:xfrm xmlns:a="http://schemas.openxmlformats.org/drawingml/2006/main">
          <a:off x="9396151" y="6528133"/>
          <a:ext cx="80415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0.77185</cdr:x>
      <cdr:y>0.0845</cdr:y>
    </cdr:from>
    <cdr:to>
      <cdr:x>0.77912</cdr:x>
      <cdr:y>0.09315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A089D77F-6608-4DA5-BF77-6AB9C9499A71}"/>
            </a:ext>
          </a:extLst>
        </cdr:cNvPr>
        <cdr:cNvSpPr/>
      </cdr:nvSpPr>
      <cdr:spPr>
        <a:xfrm xmlns:a="http://schemas.openxmlformats.org/drawingml/2006/main">
          <a:off x="9271814" y="5835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0.78296</cdr:x>
      <cdr:y>0.07135</cdr:y>
    </cdr:from>
    <cdr:to>
      <cdr:x>0.86305</cdr:x>
      <cdr:y>0.12929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7CAD0435-4D41-4885-ACA6-8A3AE4B9E904}"/>
            </a:ext>
          </a:extLst>
        </cdr:cNvPr>
        <cdr:cNvSpPr txBox="1"/>
      </cdr:nvSpPr>
      <cdr:spPr>
        <a:xfrm xmlns:a="http://schemas.openxmlformats.org/drawingml/2006/main">
          <a:off x="9405310" y="4927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0.77716</cdr:x>
      <cdr:y>0.03441</cdr:y>
    </cdr:from>
    <cdr:to>
      <cdr:x>0.78453</cdr:x>
      <cdr:y>0.04312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AE86C77-B598-4908-807D-A6830BE3ADCE}"/>
            </a:ext>
          </a:extLst>
        </cdr:cNvPr>
        <cdr:cNvSpPr/>
      </cdr:nvSpPr>
      <cdr:spPr>
        <a:xfrm xmlns:a="http://schemas.openxmlformats.org/drawingml/2006/main">
          <a:off x="9330801" y="2359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0.78979</cdr:x>
      <cdr:y>0.0238</cdr:y>
    </cdr:from>
    <cdr:to>
      <cdr:x>0.83419</cdr:x>
      <cdr:y>0.0597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E1D5E9CB-71C1-4776-AFE2-8FD57FE639E1}"/>
            </a:ext>
          </a:extLst>
        </cdr:cNvPr>
        <cdr:cNvSpPr txBox="1"/>
      </cdr:nvSpPr>
      <cdr:spPr>
        <a:xfrm xmlns:a="http://schemas.openxmlformats.org/drawingml/2006/main">
          <a:off x="9482371" y="1632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0.77772</cdr:x>
      <cdr:y>0.15436</cdr:y>
    </cdr:from>
    <cdr:to>
      <cdr:x>0.78508</cdr:x>
      <cdr:y>0.16307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D2258A95-29BE-4D9B-94CC-699B81207EA6}"/>
            </a:ext>
          </a:extLst>
        </cdr:cNvPr>
        <cdr:cNvSpPr/>
      </cdr:nvSpPr>
      <cdr:spPr>
        <a:xfrm xmlns:a="http://schemas.openxmlformats.org/drawingml/2006/main">
          <a:off x="9337452" y="10586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0.77525</cdr:x>
      <cdr:y>0.38692</cdr:y>
    </cdr:from>
    <cdr:to>
      <cdr:x>0.78262</cdr:x>
      <cdr:y>0.39563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740191E5-0CBC-433A-B7F4-41D65EF87FFB}"/>
            </a:ext>
          </a:extLst>
        </cdr:cNvPr>
        <cdr:cNvSpPr/>
      </cdr:nvSpPr>
      <cdr:spPr>
        <a:xfrm xmlns:a="http://schemas.openxmlformats.org/drawingml/2006/main">
          <a:off x="9307912" y="26534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0.78189</cdr:x>
      <cdr:y>0.96734</cdr:y>
    </cdr:from>
    <cdr:to>
      <cdr:x>0.78926</cdr:x>
      <cdr:y>0.97605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0059260-3B63-4F7C-A9EE-306139BF9EE4}"/>
            </a:ext>
          </a:extLst>
        </cdr:cNvPr>
        <cdr:cNvSpPr/>
      </cdr:nvSpPr>
      <cdr:spPr>
        <a:xfrm xmlns:a="http://schemas.openxmlformats.org/drawingml/2006/main">
          <a:off x="9387599" y="66340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0.78884</cdr:x>
      <cdr:y>0.13938</cdr:y>
    </cdr:from>
    <cdr:to>
      <cdr:x>0.85214</cdr:x>
      <cdr:y>0.17528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B491F6C5-1797-4D8C-B545-2FD548CEB168}"/>
            </a:ext>
          </a:extLst>
        </cdr:cNvPr>
        <cdr:cNvSpPr txBox="1"/>
      </cdr:nvSpPr>
      <cdr:spPr>
        <a:xfrm xmlns:a="http://schemas.openxmlformats.org/drawingml/2006/main">
          <a:off x="9471033" y="9558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0.78237</cdr:x>
      <cdr:y>0.3739</cdr:y>
    </cdr:from>
    <cdr:to>
      <cdr:x>0.86357</cdr:x>
      <cdr:y>0.4098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EE32F34F-20A9-44E1-AF95-017A08AFF3B6}"/>
            </a:ext>
          </a:extLst>
        </cdr:cNvPr>
        <cdr:cNvSpPr txBox="1"/>
      </cdr:nvSpPr>
      <cdr:spPr>
        <a:xfrm xmlns:a="http://schemas.openxmlformats.org/drawingml/2006/main">
          <a:off x="9393328" y="25641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0.7922</cdr:x>
      <cdr:y>0.95261</cdr:y>
    </cdr:from>
    <cdr:to>
      <cdr:x>0.85917</cdr:x>
      <cdr:y>0.98851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D7FAB5C-0B66-47BC-8A55-6B48D6492980}"/>
            </a:ext>
          </a:extLst>
        </cdr:cNvPr>
        <cdr:cNvSpPr txBox="1"/>
      </cdr:nvSpPr>
      <cdr:spPr>
        <a:xfrm xmlns:a="http://schemas.openxmlformats.org/drawingml/2006/main">
          <a:off x="9511337" y="65329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0.7876</cdr:x>
      <cdr:y>0.07925</cdr:y>
    </cdr:from>
    <cdr:to>
      <cdr:x>0.86772</cdr:x>
      <cdr:y>0.13759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8735CA-5CB5-4E4A-848F-43807C4E6BCD}"/>
            </a:ext>
          </a:extLst>
        </cdr:cNvPr>
        <cdr:cNvSpPr txBox="1"/>
      </cdr:nvSpPr>
      <cdr:spPr>
        <a:xfrm xmlns:a="http://schemas.openxmlformats.org/drawingml/2006/main">
          <a:off x="9456110" y="5435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0.77648</cdr:x>
      <cdr:y>0.09249</cdr:y>
    </cdr:from>
    <cdr:to>
      <cdr:x>0.78375</cdr:x>
      <cdr:y>0.1012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2DCAD8E3-890D-41B0-9A52-0F5A9BB0D81E}"/>
            </a:ext>
          </a:extLst>
        </cdr:cNvPr>
        <cdr:cNvSpPr/>
      </cdr:nvSpPr>
      <cdr:spPr>
        <a:xfrm xmlns:a="http://schemas.openxmlformats.org/drawingml/2006/main">
          <a:off x="9322614" y="6343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0.7795</cdr:x>
      <cdr:y>0.02909</cdr:y>
    </cdr:from>
    <cdr:to>
      <cdr:x>0.78691</cdr:x>
      <cdr:y>0.0378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FDF6F512-2B3A-4CA3-B549-F7FE659C4FCB}"/>
            </a:ext>
          </a:extLst>
        </cdr:cNvPr>
        <cdr:cNvSpPr/>
      </cdr:nvSpPr>
      <cdr:spPr>
        <a:xfrm xmlns:a="http://schemas.openxmlformats.org/drawingml/2006/main">
          <a:off x="9312663" y="1994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0.7945</cdr:x>
      <cdr:y>0.0158</cdr:y>
    </cdr:from>
    <cdr:to>
      <cdr:x>0.83912</cdr:x>
      <cdr:y>0.0517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C239A6BB-ABE6-4DFF-8985-FA061DF31735}"/>
            </a:ext>
          </a:extLst>
        </cdr:cNvPr>
        <cdr:cNvSpPr txBox="1"/>
      </cdr:nvSpPr>
      <cdr:spPr>
        <a:xfrm xmlns:a="http://schemas.openxmlformats.org/drawingml/2006/main">
          <a:off x="9491871" y="1083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0.78237</cdr:x>
      <cdr:y>0.14636</cdr:y>
    </cdr:from>
    <cdr:to>
      <cdr:x>0.78977</cdr:x>
      <cdr:y>0.15507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18CEE71-4BB0-417A-A349-FCD966525EF1}"/>
            </a:ext>
          </a:extLst>
        </cdr:cNvPr>
        <cdr:cNvSpPr/>
      </cdr:nvSpPr>
      <cdr:spPr>
        <a:xfrm xmlns:a="http://schemas.openxmlformats.org/drawingml/2006/main">
          <a:off x="9346956" y="10037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0.78335</cdr:x>
      <cdr:y>0.39433</cdr:y>
    </cdr:from>
    <cdr:to>
      <cdr:x>0.79076</cdr:x>
      <cdr:y>0.40304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D90FAC18-1F0E-4F02-AA44-9F0A620D72EC}"/>
            </a:ext>
          </a:extLst>
        </cdr:cNvPr>
        <cdr:cNvSpPr/>
      </cdr:nvSpPr>
      <cdr:spPr>
        <a:xfrm xmlns:a="http://schemas.openxmlformats.org/drawingml/2006/main">
          <a:off x="9358655" y="2704297"/>
          <a:ext cx="88487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0.79003</cdr:x>
      <cdr:y>0.97475</cdr:y>
    </cdr:from>
    <cdr:to>
      <cdr:x>0.79743</cdr:x>
      <cdr:y>0.98346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762B2EC9-ACFD-4103-A3B2-E920A9E21DEA}"/>
            </a:ext>
          </a:extLst>
        </cdr:cNvPr>
        <cdr:cNvSpPr/>
      </cdr:nvSpPr>
      <cdr:spPr>
        <a:xfrm xmlns:a="http://schemas.openxmlformats.org/drawingml/2006/main">
          <a:off x="9438399" y="66848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0.79701</cdr:x>
      <cdr:y>0.12937</cdr:y>
    </cdr:from>
    <cdr:to>
      <cdr:x>0.86062</cdr:x>
      <cdr:y>0.16527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712D0B5-E9EC-44DA-BED7-2199B3A7E51D}"/>
            </a:ext>
          </a:extLst>
        </cdr:cNvPr>
        <cdr:cNvSpPr txBox="1"/>
      </cdr:nvSpPr>
      <cdr:spPr>
        <a:xfrm xmlns:a="http://schemas.openxmlformats.org/drawingml/2006/main">
          <a:off x="9521821" y="8871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0.79051</cdr:x>
      <cdr:y>0.38131</cdr:y>
    </cdr:from>
    <cdr:to>
      <cdr:x>0.87211</cdr:x>
      <cdr:y>0.41721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8A592026-13D1-4A49-9F6D-EF74D5516248}"/>
            </a:ext>
          </a:extLst>
        </cdr:cNvPr>
        <cdr:cNvSpPr txBox="1"/>
      </cdr:nvSpPr>
      <cdr:spPr>
        <a:xfrm xmlns:a="http://schemas.openxmlformats.org/drawingml/2006/main">
          <a:off x="9444140" y="2615006"/>
          <a:ext cx="97490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0.80038</cdr:x>
      <cdr:y>0.96002</cdr:y>
    </cdr:from>
    <cdr:to>
      <cdr:x>0.86769</cdr:x>
      <cdr:y>0.99592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82C4E69-882C-45AA-BA5F-8B64454B9BE5}"/>
            </a:ext>
          </a:extLst>
        </cdr:cNvPr>
        <cdr:cNvSpPr txBox="1"/>
      </cdr:nvSpPr>
      <cdr:spPr>
        <a:xfrm xmlns:a="http://schemas.openxmlformats.org/drawingml/2006/main">
          <a:off x="9562137" y="65837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0.79461</cdr:x>
      <cdr:y>0.07527</cdr:y>
    </cdr:from>
    <cdr:to>
      <cdr:x>0.87513</cdr:x>
      <cdr:y>0.13361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22163CD7-E72D-4808-8857-431B309CA919}"/>
            </a:ext>
          </a:extLst>
        </cdr:cNvPr>
        <cdr:cNvSpPr txBox="1"/>
      </cdr:nvSpPr>
      <cdr:spPr>
        <a:xfrm xmlns:a="http://schemas.openxmlformats.org/drawingml/2006/main">
          <a:off x="9493148" y="5161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0.77995</cdr:x>
      <cdr:y>0.08646</cdr:y>
    </cdr:from>
    <cdr:to>
      <cdr:x>0.78726</cdr:x>
      <cdr:y>0.09517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5DC86368-FAA2-44A0-A2DF-13FB592E166D}"/>
            </a:ext>
          </a:extLst>
        </cdr:cNvPr>
        <cdr:cNvSpPr/>
      </cdr:nvSpPr>
      <cdr:spPr>
        <a:xfrm xmlns:a="http://schemas.openxmlformats.org/drawingml/2006/main">
          <a:off x="9318042" y="5929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0.80703</cdr:x>
      <cdr:y>0.0371</cdr:y>
    </cdr:from>
    <cdr:to>
      <cdr:x>0.81466</cdr:x>
      <cdr:y>0.04596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903D53E-C37A-4C5E-8B56-C2A1F87C1EE1}"/>
            </a:ext>
          </a:extLst>
        </cdr:cNvPr>
        <cdr:cNvSpPr/>
      </cdr:nvSpPr>
      <cdr:spPr>
        <a:xfrm xmlns:a="http://schemas.openxmlformats.org/drawingml/2006/main">
          <a:off x="9363463" y="2502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0.82248</cdr:x>
      <cdr:y>0.02359</cdr:y>
    </cdr:from>
    <cdr:to>
      <cdr:x>0.86843</cdr:x>
      <cdr:y>0.06009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A3B36D0C-B8A3-472D-99AD-B31EE74701E4}"/>
            </a:ext>
          </a:extLst>
        </cdr:cNvPr>
        <cdr:cNvSpPr txBox="1"/>
      </cdr:nvSpPr>
      <cdr:spPr>
        <a:xfrm xmlns:a="http://schemas.openxmlformats.org/drawingml/2006/main">
          <a:off x="9542671" y="1591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0.80999</cdr:x>
      <cdr:y>0.15633</cdr:y>
    </cdr:from>
    <cdr:to>
      <cdr:x>0.81761</cdr:x>
      <cdr:y>0.16519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CD863FBD-A5EE-4156-85F9-5691913EC379}"/>
            </a:ext>
          </a:extLst>
        </cdr:cNvPr>
        <cdr:cNvSpPr/>
      </cdr:nvSpPr>
      <cdr:spPr>
        <a:xfrm xmlns:a="http://schemas.openxmlformats.org/drawingml/2006/main">
          <a:off x="9397756" y="10545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0.811</cdr:x>
      <cdr:y>0.40844</cdr:y>
    </cdr:from>
    <cdr:to>
      <cdr:x>0.81862</cdr:x>
      <cdr:y>0.41729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4B097A56-F661-4293-915B-3125B95964F8}"/>
            </a:ext>
          </a:extLst>
        </cdr:cNvPr>
        <cdr:cNvSpPr/>
      </cdr:nvSpPr>
      <cdr:spPr>
        <a:xfrm xmlns:a="http://schemas.openxmlformats.org/drawingml/2006/main">
          <a:off x="9409455" y="2755097"/>
          <a:ext cx="88487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0.81787</cdr:x>
      <cdr:y>0.99114</cdr:y>
    </cdr:from>
    <cdr:to>
      <cdr:x>0.8255</cdr:x>
      <cdr:y>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3F1FA83E-F4C2-41DF-894D-29D1DB6FCB24}"/>
            </a:ext>
          </a:extLst>
        </cdr:cNvPr>
        <cdr:cNvSpPr/>
      </cdr:nvSpPr>
      <cdr:spPr>
        <a:xfrm xmlns:a="http://schemas.openxmlformats.org/drawingml/2006/main">
          <a:off x="9489199" y="67356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0.82506</cdr:x>
      <cdr:y>0.13906</cdr:y>
    </cdr:from>
    <cdr:to>
      <cdr:x>0.89057</cdr:x>
      <cdr:y>0.17556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7D1B102B-5B30-41DD-B142-A30ED1B4576B}"/>
            </a:ext>
          </a:extLst>
        </cdr:cNvPr>
        <cdr:cNvSpPr txBox="1"/>
      </cdr:nvSpPr>
      <cdr:spPr>
        <a:xfrm xmlns:a="http://schemas.openxmlformats.org/drawingml/2006/main">
          <a:off x="9572621" y="9379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0.81837</cdr:x>
      <cdr:y>0.3952</cdr:y>
    </cdr:from>
    <cdr:to>
      <cdr:x>0.90239</cdr:x>
      <cdr:y>0.4317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76DBCE70-7A92-4DC7-9D7A-D8AC4D2F40D5}"/>
            </a:ext>
          </a:extLst>
        </cdr:cNvPr>
        <cdr:cNvSpPr txBox="1"/>
      </cdr:nvSpPr>
      <cdr:spPr>
        <a:xfrm xmlns:a="http://schemas.openxmlformats.org/drawingml/2006/main">
          <a:off x="9494940" y="2665806"/>
          <a:ext cx="97490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0.82854</cdr:x>
      <cdr:y>0.9635</cdr:y>
    </cdr:from>
    <cdr:to>
      <cdr:x>0.89784</cdr:x>
      <cdr:y>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2D389FBE-4C5C-4293-86F4-9E59594CCBB6}"/>
            </a:ext>
          </a:extLst>
        </cdr:cNvPr>
        <cdr:cNvSpPr txBox="1"/>
      </cdr:nvSpPr>
      <cdr:spPr>
        <a:xfrm xmlns:a="http://schemas.openxmlformats.org/drawingml/2006/main">
          <a:off x="9612937" y="66345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0.80402</cdr:x>
      <cdr:y>0.08405</cdr:y>
    </cdr:from>
    <cdr:to>
      <cdr:x>0.88505</cdr:x>
      <cdr:y>0.14337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4E97148C-7672-4A90-A775-861D5F0823AC}"/>
            </a:ext>
          </a:extLst>
        </cdr:cNvPr>
        <cdr:cNvSpPr txBox="1"/>
      </cdr:nvSpPr>
      <cdr:spPr>
        <a:xfrm xmlns:a="http://schemas.openxmlformats.org/drawingml/2006/main">
          <a:off x="9543948" y="5669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0.78926</cdr:x>
      <cdr:y>0.09544</cdr:y>
    </cdr:from>
    <cdr:to>
      <cdr:x>0.79662</cdr:x>
      <cdr:y>0.10429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20EF1FB-F9A8-47EC-B7E0-047FBFDF3AE6}"/>
            </a:ext>
          </a:extLst>
        </cdr:cNvPr>
        <cdr:cNvSpPr/>
      </cdr:nvSpPr>
      <cdr:spPr>
        <a:xfrm xmlns:a="http://schemas.openxmlformats.org/drawingml/2006/main">
          <a:off x="9368842" y="6437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0.76169</cdr:x>
      <cdr:y>0.03921</cdr:y>
    </cdr:from>
    <cdr:to>
      <cdr:x>0.76937</cdr:x>
      <cdr:y>0.04792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C5C630E-3C37-4A8E-8462-4B099616BA35}"/>
            </a:ext>
          </a:extLst>
        </cdr:cNvPr>
        <cdr:cNvSpPr/>
      </cdr:nvSpPr>
      <cdr:spPr>
        <a:xfrm xmlns:a="http://schemas.openxmlformats.org/drawingml/2006/main">
          <a:off x="9146553" y="268915"/>
          <a:ext cx="92202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0.77724</cdr:x>
      <cdr:y>0.02793</cdr:y>
    </cdr:from>
    <cdr:to>
      <cdr:x>0.8235</cdr:x>
      <cdr:y>0.06383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8065C51A-0C86-4F05-A931-997A91C6204E}"/>
            </a:ext>
          </a:extLst>
        </cdr:cNvPr>
        <cdr:cNvSpPr txBox="1"/>
      </cdr:nvSpPr>
      <cdr:spPr>
        <a:xfrm xmlns:a="http://schemas.openxmlformats.org/drawingml/2006/main">
          <a:off x="9333284" y="191555"/>
          <a:ext cx="555454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0.7639</cdr:x>
      <cdr:y>0.15715</cdr:y>
    </cdr:from>
    <cdr:to>
      <cdr:x>0.77157</cdr:x>
      <cdr:y>0.16586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7B9274C4-9C9C-4056-9F49-56CD7A45687A}"/>
            </a:ext>
          </a:extLst>
        </cdr:cNvPr>
        <cdr:cNvSpPr/>
      </cdr:nvSpPr>
      <cdr:spPr>
        <a:xfrm xmlns:a="http://schemas.openxmlformats.org/drawingml/2006/main">
          <a:off x="9173095" y="1077746"/>
          <a:ext cx="92075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0.76645</cdr:x>
      <cdr:y>0.38435</cdr:y>
    </cdr:from>
    <cdr:to>
      <cdr:x>0.77413</cdr:x>
      <cdr:y>0.39306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0A630CDF-3568-4911-9DCC-14C846CA4905}"/>
            </a:ext>
          </a:extLst>
        </cdr:cNvPr>
        <cdr:cNvSpPr/>
      </cdr:nvSpPr>
      <cdr:spPr>
        <a:xfrm xmlns:a="http://schemas.openxmlformats.org/drawingml/2006/main">
          <a:off x="9203665" y="2635882"/>
          <a:ext cx="92201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0.77031</cdr:x>
      <cdr:y>0.95615</cdr:y>
    </cdr:from>
    <cdr:to>
      <cdr:x>0.77798</cdr:x>
      <cdr:y>0.96486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CD02906F-C330-4D78-BE3F-9A9BFCB88886}"/>
            </a:ext>
          </a:extLst>
        </cdr:cNvPr>
        <cdr:cNvSpPr/>
      </cdr:nvSpPr>
      <cdr:spPr>
        <a:xfrm xmlns:a="http://schemas.openxmlformats.org/drawingml/2006/main">
          <a:off x="9249997" y="6557287"/>
          <a:ext cx="92200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0.7764</cdr:x>
      <cdr:y>0.14485</cdr:y>
    </cdr:from>
    <cdr:to>
      <cdr:x>0.84234</cdr:x>
      <cdr:y>0.18075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6B509553-C1DC-47B2-9364-E9F7F722BB80}"/>
            </a:ext>
          </a:extLst>
        </cdr:cNvPr>
        <cdr:cNvSpPr txBox="1"/>
      </cdr:nvSpPr>
      <cdr:spPr>
        <a:xfrm xmlns:a="http://schemas.openxmlformats.org/drawingml/2006/main">
          <a:off x="9323135" y="993394"/>
          <a:ext cx="791897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0.77578</cdr:x>
      <cdr:y>0.37133</cdr:y>
    </cdr:from>
    <cdr:to>
      <cdr:x>0.86037</cdr:x>
      <cdr:y>0.40723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37C123E3-492F-4948-A649-F180457AAE5E}"/>
            </a:ext>
          </a:extLst>
        </cdr:cNvPr>
        <cdr:cNvSpPr txBox="1"/>
      </cdr:nvSpPr>
      <cdr:spPr>
        <a:xfrm xmlns:a="http://schemas.openxmlformats.org/drawingml/2006/main">
          <a:off x="9315713" y="2546592"/>
          <a:ext cx="1015831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0.78104</cdr:x>
      <cdr:y>0.94236</cdr:y>
    </cdr:from>
    <cdr:to>
      <cdr:x>0.85081</cdr:x>
      <cdr:y>0.97826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A870AF6-BDBC-422A-A82E-60727D6DB2A8}"/>
            </a:ext>
          </a:extLst>
        </cdr:cNvPr>
        <cdr:cNvSpPr txBox="1"/>
      </cdr:nvSpPr>
      <cdr:spPr>
        <a:xfrm xmlns:a="http://schemas.openxmlformats.org/drawingml/2006/main">
          <a:off x="9378929" y="6462718"/>
          <a:ext cx="83780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0.77243</cdr:x>
      <cdr:y>0.09008</cdr:y>
    </cdr:from>
    <cdr:to>
      <cdr:x>0.85401</cdr:x>
      <cdr:y>0.14842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6A16208F-7C87-4674-8134-67559AEF09E6}"/>
            </a:ext>
          </a:extLst>
        </cdr:cNvPr>
        <cdr:cNvSpPr txBox="1"/>
      </cdr:nvSpPr>
      <cdr:spPr>
        <a:xfrm xmlns:a="http://schemas.openxmlformats.org/drawingml/2006/main">
          <a:off x="9275478" y="617782"/>
          <a:ext cx="979686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0.76255</cdr:x>
      <cdr:y>0.10329</cdr:y>
    </cdr:from>
    <cdr:to>
      <cdr:x>0.76996</cdr:x>
      <cdr:y>0.112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668B15DB-854B-46A2-83A3-3C48C521D118}"/>
            </a:ext>
          </a:extLst>
        </cdr:cNvPr>
        <cdr:cNvSpPr/>
      </cdr:nvSpPr>
      <cdr:spPr>
        <a:xfrm xmlns:a="http://schemas.openxmlformats.org/drawingml/2006/main">
          <a:off x="9156877" y="708360"/>
          <a:ext cx="88942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59:41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6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Jaccard Emperor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8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3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4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84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5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5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0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frequency distribution by  size classes in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18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3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2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0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5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6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3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1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Small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(1.5+2in)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(2.5+3in)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Large</a:t>
            </a:r>
            <a:r>
              <a:rPr lang="en-US"/>
              <a:t>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3.5++)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5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40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41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45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4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1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41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3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Permanova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labels to sea and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0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9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</a:t>
            </a:r>
            <a:r>
              <a:rPr lang="en-US" dirty="0" err="1"/>
              <a:t>AllSamples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80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them 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1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by location, size,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57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by location. </a:t>
            </a:r>
          </a:p>
          <a:p>
            <a:r>
              <a:rPr lang="en-US" dirty="0"/>
              <a:t>H1: genotype determine microbiome?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feature alignment 2603 sampling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09-Oct-20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0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0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1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1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35FFE7A-51F8-41EC-84A1-AACF200E7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4101267"/>
              </p:ext>
            </p:extLst>
          </p:nvPr>
        </p:nvGraphicFramePr>
        <p:xfrm>
          <a:off x="179514" y="0"/>
          <a:ext cx="12012486" cy="6905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2883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E451E1-B172-436A-8450-5E2861179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439568"/>
              </p:ext>
            </p:extLst>
          </p:nvPr>
        </p:nvGraphicFramePr>
        <p:xfrm>
          <a:off x="228599" y="0"/>
          <a:ext cx="1200626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9805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A7D7CC2-2470-4E2C-8C38-536AB80ED7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122196"/>
              </p:ext>
            </p:extLst>
          </p:nvPr>
        </p:nvGraphicFramePr>
        <p:xfrm>
          <a:off x="156228" y="0"/>
          <a:ext cx="1194693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77800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8C8D20-32AC-436B-BD59-C9370BD776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838022"/>
              </p:ext>
            </p:extLst>
          </p:nvPr>
        </p:nvGraphicFramePr>
        <p:xfrm>
          <a:off x="321648" y="59734"/>
          <a:ext cx="11870352" cy="674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00303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18993C-0CAE-4BF4-8204-377FDC867C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785716"/>
              </p:ext>
            </p:extLst>
          </p:nvPr>
        </p:nvGraphicFramePr>
        <p:xfrm>
          <a:off x="183799" y="0"/>
          <a:ext cx="120082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9951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F52487-EBDE-49E7-9E70-1E407E08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52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76CE1E-E6E2-4AA2-A429-B8D83FA46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6057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467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03665-EB75-4242-84BA-4F3B3A8F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" y="72324"/>
            <a:ext cx="12190082" cy="64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59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BF08EE-2599-47F1-971A-3A951D76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0"/>
            <a:ext cx="7351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182FF-32B8-4549-A6AA-7AC2F6C9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998791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046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6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14:cNvPr>
              <p14:cNvContentPartPr/>
              <p14:nvPr/>
            </p14:nvContentPartPr>
            <p14:xfrm>
              <a:off x="-1281744" y="112058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0384" y="11119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E30308-C992-4306-903E-2A970E7A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97267"/>
              </p:ext>
            </p:extLst>
          </p:nvPr>
        </p:nvGraphicFramePr>
        <p:xfrm>
          <a:off x="1771973" y="132204"/>
          <a:ext cx="8442585" cy="63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73" y="132204"/>
                        <a:ext cx="8442585" cy="63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55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344D9A-BDF2-488D-942C-A8AE9BBDE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88781"/>
              </p:ext>
            </p:extLst>
          </p:nvPr>
        </p:nvGraphicFramePr>
        <p:xfrm>
          <a:off x="1157207" y="138263"/>
          <a:ext cx="8875087" cy="666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207" y="138263"/>
                        <a:ext cx="8875087" cy="666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6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85A817A-94BF-4197-A109-E9BD62727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1"/>
            <a:ext cx="10905066" cy="5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A158641-14DE-4163-A369-26BCBF3D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8BD29E8-B90F-40F8-BA46-973D2362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B281ED8-99BF-40E2-9B59-BC7BD4A93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5" y="643466"/>
            <a:ext cx="9605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F459169-555E-4070-8AAD-234F1CBC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81B6F50-213C-4BE6-B218-221A8FDB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6E58E0E-26A6-48FA-B84F-E9761A9F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316A34E-BD40-41D3-A5A9-366A35EE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0AF33D11-8A7E-4EAC-8FD5-C13632EF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647519"/>
            <a:ext cx="10181202" cy="5700254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07BA771C-E3C1-40D1-BA1E-FD94F0291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645" y="23316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968778E9-B4BD-4689-B22B-693341C56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6677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AE18D78-66B5-4E1C-8F90-BCDCFE75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534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green&#10;&#10;Description automatically generated">
            <a:extLst>
              <a:ext uri="{FF2B5EF4-FFF2-40B4-BE49-F238E27FC236}">
                <a16:creationId xmlns:a16="http://schemas.microsoft.com/office/drawing/2014/main" id="{BDD76454-9D5B-4CFB-B7A8-32ABE47B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7BBB6D0-D9EB-42F9-A7F9-F024796E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0" y="21637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9EF7096-9C7B-4C7F-9B09-C90F00407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22" y="2153818"/>
            <a:ext cx="3414056" cy="2347163"/>
          </a:xfrm>
          <a:prstGeom prst="rect">
            <a:avLst/>
          </a:prstGeom>
        </p:spPr>
      </p:pic>
      <p:pic>
        <p:nvPicPr>
          <p:cNvPr id="5" name="Picture 4" descr="A picture containing sitting, light, stop, traffic&#10;&#10;Description automatically generated">
            <a:extLst>
              <a:ext uri="{FF2B5EF4-FFF2-40B4-BE49-F238E27FC236}">
                <a16:creationId xmlns:a16="http://schemas.microsoft.com/office/drawing/2014/main" id="{270A2A33-4222-4C03-9472-428D1BC7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9" y="67412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p light at night&#10;&#10;Description automatically generated">
            <a:extLst>
              <a:ext uri="{FF2B5EF4-FFF2-40B4-BE49-F238E27FC236}">
                <a16:creationId xmlns:a16="http://schemas.microsoft.com/office/drawing/2014/main" id="{A8261324-1DDD-40CB-B3B9-8CF8743A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648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41B1C2-37AD-44AB-BAC4-C8DA5A00C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5" y="174103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7AEC65-2D96-42C7-91D8-07CEBEABC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7D5A33B-8C30-4BDA-9068-5FC9B7A5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273172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lorful&#10;&#10;Description automatically generated">
            <a:extLst>
              <a:ext uri="{FF2B5EF4-FFF2-40B4-BE49-F238E27FC236}">
                <a16:creationId xmlns:a16="http://schemas.microsoft.com/office/drawing/2014/main" id="{56516BB1-5B12-4C3A-ADC6-D1E09CD4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B226F26-1A7F-437D-85DF-FA453F69C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9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2D63EC57-F34B-4B7E-9A20-13F5B822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C2E836-4B9D-4A9B-A32D-8A4B5EDE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16" y="27253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8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D520B9D-A92B-4385-B745-3F9E4C94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718181-2F5F-49BD-967C-4802AC58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50" y="22272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DCF17B4-52FB-487F-A289-E5CF4C63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B9CA39B-2B74-4090-903F-E7D5B410E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01" y="16457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08635D84-1C46-442C-9B1A-966836AE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2DFF2-2949-4F0E-B945-B8D2AD0E7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705" y="16203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3CF99525-C04A-4158-BFFE-A798FB18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78873"/>
            <a:ext cx="10181202" cy="5700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862CA-2041-4027-A6B4-A0FE6BC7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66" y="28015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7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green, traffic&#10;&#10;Description automatically generated">
            <a:extLst>
              <a:ext uri="{FF2B5EF4-FFF2-40B4-BE49-F238E27FC236}">
                <a16:creationId xmlns:a16="http://schemas.microsoft.com/office/drawing/2014/main" id="{8D038CEC-3804-4A97-AECB-EF622000C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357BFAA-6AE0-438C-9C46-47881F0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72" y="20204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5CE65D53-3029-4345-A8C4-B5AAFAC2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3456073-874A-406E-8D0E-9119B96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CC8CBA9-F26D-4447-9FE9-11B4A594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C31B592-C185-468B-A786-519637FC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FBAF9DE-5A91-44BE-A048-0CFF7466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9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C716854-FCE8-4037-A859-78E5C484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56FDA9D-0745-44DE-A85A-0EE9EB0A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1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D697DD1-1803-4E6B-8CF4-0437215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1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273A957-3DF1-49F3-A403-EF4B1C53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48FFF5C-B725-4E2B-B12C-EA2DE6B7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8638"/>
          <a:stretch/>
        </p:blipFill>
        <p:spPr>
          <a:xfrm>
            <a:off x="1431683" y="643466"/>
            <a:ext cx="93286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929CE36-DFD1-4C34-8A7B-CB711D99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B4486B1-6A0C-458A-BFA7-47F46BF8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6F4E46B-14F6-4E06-8535-5F94B04AA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18EA253C-C4CA-4925-A73F-7E214816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8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computer, colorful&#10;&#10;Description automatically generated">
            <a:extLst>
              <a:ext uri="{FF2B5EF4-FFF2-40B4-BE49-F238E27FC236}">
                <a16:creationId xmlns:a16="http://schemas.microsoft.com/office/drawing/2014/main" id="{24F5F542-B457-4094-BAFF-C1AF0F272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638596A-1A77-460C-9EB4-322AC5B44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24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6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C5518D5-A65C-44C5-8785-FB020DCF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9" y="5090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2BC67F4-8E85-456D-A7C5-DA8619E37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16" y="28650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7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AB6C10-087C-48F1-A445-461C87482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0" y="1738312"/>
            <a:ext cx="4114800" cy="2200275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CE20465-57BA-49C1-B095-923ABAE6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" y="57887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89A248-54F0-4524-AFBD-1794B07E0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BA5B817-3306-4926-BC33-184C1777B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997" y="14298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95CA9808-A041-4F88-8244-FC7F1BCEF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6607AF-2476-4D9B-B3BA-D1A65EFA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05" y="19505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7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520100E-31BD-4F7F-B84A-AF0304D0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496E293-E89B-4C43-B23A-240FDD1D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716" y="27126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3310466" y="519822"/>
            <a:ext cx="5571067" cy="5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4D656C33-C952-4DE0-A99B-1498E038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578872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5661E74-E501-49F2-88BB-F44B12BC8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72" y="225541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43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69A7FAF-B8D0-44C6-A96E-73DDAEAC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097" y="2617403"/>
            <a:ext cx="1219306" cy="1534293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831F2966-58D5-45AA-B5EF-645BE0528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34422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5C83F65-69F7-4670-822F-D6940EAC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25D0E39-4510-4D96-818C-AA80492F6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6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B63B53F6-9FFC-4F03-A126-3476941A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4709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2B45B25-3A8D-43C7-9CE2-48AD45C9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201771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EC81DBDD-CC58-4307-B91E-638B201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5215141-F31B-404D-9E0B-5C5BBD9E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97" y="133461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0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D63AFCD7-844F-4790-A1B1-A1635464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E1E2F-15C4-4DFE-9CEC-E951165B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05" y="16076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64985D7-A1FC-485E-96CC-C9A67798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51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3BFF66-E4ED-4F66-9B0F-62FFC4FE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43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filled sky&#10;&#10;Description automatically generated">
            <a:extLst>
              <a:ext uri="{FF2B5EF4-FFF2-40B4-BE49-F238E27FC236}">
                <a16:creationId xmlns:a16="http://schemas.microsoft.com/office/drawing/2014/main" id="{DE5F0B43-90CF-4423-B622-C104A528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AECEB64-69C2-4908-A2C9-1B2D91845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72" y="19569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0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9B3655E-CA98-48AB-B1A5-106E7334B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82129"/>
              </p:ext>
            </p:extLst>
          </p:nvPr>
        </p:nvGraphicFramePr>
        <p:xfrm>
          <a:off x="1558925" y="314325"/>
          <a:ext cx="8423275" cy="6321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314325"/>
                        <a:ext cx="8423275" cy="6321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109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283B0F-6C8C-4C85-BFD1-6C7DA239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820812"/>
              </p:ext>
            </p:extLst>
          </p:nvPr>
        </p:nvGraphicFramePr>
        <p:xfrm>
          <a:off x="1533525" y="201652"/>
          <a:ext cx="8601075" cy="6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525" y="201652"/>
                        <a:ext cx="8601075" cy="6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0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95270"/>
              </p:ext>
            </p:extLst>
          </p:nvPr>
        </p:nvGraphicFramePr>
        <p:xfrm>
          <a:off x="962318" y="643466"/>
          <a:ext cx="10451127" cy="5743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62304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25982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Approx. 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18°13'07.8"N 65°36'15.4"W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1-4ft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18°18'08.8"N 65°18'33.8"W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17°56'05.2"N 66°57'25.6"W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– 5ft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17°55'51.3"N 66°09'41.0"W;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17°55'47.3"N 66°09'32.1"W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18°30'56.8"N 67°06'00.6"W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2ft-6ft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18°23'15.3"N 65°43'10.6"W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17°57'50.5"N 66°36'35.9"W;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17°58'20.7"N 66°37'04.5"W;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17°57'54.5"N 66°36'28.1"W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 - 15ft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18°20'35.2"N 67°15'36.5"W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ft to 15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517BB5E-19E7-476D-B62A-BE5C587DF8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108237"/>
              </p:ext>
            </p:extLst>
          </p:nvPr>
        </p:nvGraphicFramePr>
        <p:xfrm>
          <a:off x="1412875" y="198394"/>
          <a:ext cx="8874125" cy="6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198394"/>
                        <a:ext cx="8874125" cy="665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49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7A43BB-0BDC-4D40-A92D-9A1F3F456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87025"/>
              </p:ext>
            </p:extLst>
          </p:nvPr>
        </p:nvGraphicFramePr>
        <p:xfrm>
          <a:off x="1546225" y="238125"/>
          <a:ext cx="8537575" cy="640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225" y="238125"/>
                        <a:ext cx="8537575" cy="640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868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8020254-7B9C-45EF-B3C5-C78ADDF26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29905"/>
              </p:ext>
            </p:extLst>
          </p:nvPr>
        </p:nvGraphicFramePr>
        <p:xfrm>
          <a:off x="1685925" y="244475"/>
          <a:ext cx="8639175" cy="648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5925" y="244475"/>
                        <a:ext cx="8639175" cy="648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19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B86E38-0E1F-4CB4-A0AC-DDC4BD93A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228096"/>
              </p:ext>
            </p:extLst>
          </p:nvPr>
        </p:nvGraphicFramePr>
        <p:xfrm>
          <a:off x="1323975" y="161925"/>
          <a:ext cx="8721725" cy="654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75" y="161925"/>
                        <a:ext cx="8721725" cy="654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66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76631B-B245-4D54-9EF8-5B2498590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7266"/>
              </p:ext>
            </p:extLst>
          </p:nvPr>
        </p:nvGraphicFramePr>
        <p:xfrm>
          <a:off x="1704975" y="161925"/>
          <a:ext cx="8448675" cy="634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4975" y="161925"/>
                        <a:ext cx="8448675" cy="634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679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2DF19F-AE41-4497-B5E5-C52DED06D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57213"/>
              </p:ext>
            </p:extLst>
          </p:nvPr>
        </p:nvGraphicFramePr>
        <p:xfrm>
          <a:off x="1355725" y="72987"/>
          <a:ext cx="8943975" cy="671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72987"/>
                        <a:ext cx="8943975" cy="671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189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AC7D8C1-59C4-4678-AC87-52F371C54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051713"/>
              </p:ext>
            </p:extLst>
          </p:nvPr>
        </p:nvGraphicFramePr>
        <p:xfrm>
          <a:off x="1057275" y="1"/>
          <a:ext cx="9020175" cy="676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275" y="1"/>
                        <a:ext cx="9020175" cy="676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93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AA590D-29D4-4BF0-B11E-3FA9CD67A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488766"/>
              </p:ext>
            </p:extLst>
          </p:nvPr>
        </p:nvGraphicFramePr>
        <p:xfrm>
          <a:off x="1222375" y="93556"/>
          <a:ext cx="9013825" cy="676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93556"/>
                        <a:ext cx="9013825" cy="6764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903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BAA6A4-AF41-4CEF-B3EC-3777BD8F4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92614"/>
              </p:ext>
            </p:extLst>
          </p:nvPr>
        </p:nvGraphicFramePr>
        <p:xfrm>
          <a:off x="1374775" y="180208"/>
          <a:ext cx="8658225" cy="649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775" y="180208"/>
                        <a:ext cx="8658225" cy="649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614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18A830-A98F-43C3-82C6-95A926A10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73917"/>
              </p:ext>
            </p:extLst>
          </p:nvPr>
        </p:nvGraphicFramePr>
        <p:xfrm>
          <a:off x="1355725" y="123024"/>
          <a:ext cx="8810625" cy="661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23024"/>
                        <a:ext cx="8810625" cy="6611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4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Isabela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3A1A1D-2558-481E-AB83-CE8212A7B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234779"/>
              </p:ext>
            </p:extLst>
          </p:nvPr>
        </p:nvGraphicFramePr>
        <p:xfrm>
          <a:off x="1368425" y="115876"/>
          <a:ext cx="8829675" cy="662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8425" y="115876"/>
                        <a:ext cx="8829675" cy="662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101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E6DF5D-CE94-411C-A8D5-2FEF9EF7D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60941"/>
              </p:ext>
            </p:extLst>
          </p:nvPr>
        </p:nvGraphicFramePr>
        <p:xfrm>
          <a:off x="1279525" y="94432"/>
          <a:ext cx="8886825" cy="666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94432"/>
                        <a:ext cx="8886825" cy="6669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5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14E5A02-74BA-4F85-B5D2-E9BD8A0A2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604104"/>
              </p:ext>
            </p:extLst>
          </p:nvPr>
        </p:nvGraphicFramePr>
        <p:xfrm>
          <a:off x="1412875" y="175443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175443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47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5E8727-3BD4-4EFE-8A2B-423237FE5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34571"/>
              </p:ext>
            </p:extLst>
          </p:nvPr>
        </p:nvGraphicFramePr>
        <p:xfrm>
          <a:off x="1228725" y="173060"/>
          <a:ext cx="8677275" cy="6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725" y="173060"/>
                        <a:ext cx="8677275" cy="651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264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4294E2-7E24-4DCD-8B32-98D015504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35511"/>
              </p:ext>
            </p:extLst>
          </p:nvPr>
        </p:nvGraphicFramePr>
        <p:xfrm>
          <a:off x="1349375" y="117475"/>
          <a:ext cx="862656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17475"/>
                        <a:ext cx="8626567" cy="647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664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8985FF-F9FE-44B2-90CB-00E429065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64606"/>
              </p:ext>
            </p:extLst>
          </p:nvPr>
        </p:nvGraphicFramePr>
        <p:xfrm>
          <a:off x="1336675" y="117475"/>
          <a:ext cx="8289925" cy="622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117475"/>
                        <a:ext cx="8289925" cy="622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507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73C230-5B0E-4014-BAD4-A9D943468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09265"/>
              </p:ext>
            </p:extLst>
          </p:nvPr>
        </p:nvGraphicFramePr>
        <p:xfrm>
          <a:off x="1355725" y="136525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36525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363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BCEF8B-4A78-4EE1-B8BB-8DF81F5B1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1598"/>
              </p:ext>
            </p:extLst>
          </p:nvPr>
        </p:nvGraphicFramePr>
        <p:xfrm>
          <a:off x="1381125" y="92075"/>
          <a:ext cx="8524875" cy="6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92075"/>
                        <a:ext cx="8524875" cy="639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35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8133C6-A033-4180-840C-DE6675DBB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979813"/>
              </p:ext>
            </p:extLst>
          </p:nvPr>
        </p:nvGraphicFramePr>
        <p:xfrm>
          <a:off x="1203325" y="146851"/>
          <a:ext cx="8747125" cy="656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3325" y="146851"/>
                        <a:ext cx="8747125" cy="656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279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A2596D-49AC-49F4-AD1B-0A1766785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043084"/>
              </p:ext>
            </p:extLst>
          </p:nvPr>
        </p:nvGraphicFramePr>
        <p:xfrm>
          <a:off x="1362075" y="130175"/>
          <a:ext cx="8406566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075" y="130175"/>
                        <a:ext cx="8406566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5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CAA3051-2A3E-42E1-8AF4-379632221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10247"/>
              </p:ext>
            </p:extLst>
          </p:nvPr>
        </p:nvGraphicFramePr>
        <p:xfrm>
          <a:off x="1349375" y="161925"/>
          <a:ext cx="8766175" cy="6578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61925"/>
                        <a:ext cx="8766175" cy="6578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100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32B68D5-6F06-4ADC-9F3A-DCB28E2BF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58722"/>
              </p:ext>
            </p:extLst>
          </p:nvPr>
        </p:nvGraphicFramePr>
        <p:xfrm>
          <a:off x="1431925" y="271462"/>
          <a:ext cx="8415028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271462"/>
                        <a:ext cx="8415028" cy="63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582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F42284-6CE1-4177-8EAC-D6C4E4A5B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43476"/>
              </p:ext>
            </p:extLst>
          </p:nvPr>
        </p:nvGraphicFramePr>
        <p:xfrm>
          <a:off x="1171575" y="89666"/>
          <a:ext cx="8899525" cy="667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1575" y="89666"/>
                        <a:ext cx="8899525" cy="667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40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BA0238D-DA96-48BD-BEA3-F6B689825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85179"/>
              </p:ext>
            </p:extLst>
          </p:nvPr>
        </p:nvGraphicFramePr>
        <p:xfrm>
          <a:off x="1343025" y="187325"/>
          <a:ext cx="8924925" cy="669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187325"/>
                        <a:ext cx="8924925" cy="6697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94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50EF15-7F8B-4273-A72F-986CD2835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446690"/>
              </p:ext>
            </p:extLst>
          </p:nvPr>
        </p:nvGraphicFramePr>
        <p:xfrm>
          <a:off x="1520825" y="123826"/>
          <a:ext cx="8632825" cy="64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5" y="123826"/>
                        <a:ext cx="8632825" cy="64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7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C866BA-36F9-4C00-88D5-82C8BAF3E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05173"/>
              </p:ext>
            </p:extLst>
          </p:nvPr>
        </p:nvGraphicFramePr>
        <p:xfrm>
          <a:off x="1628775" y="113493"/>
          <a:ext cx="8836025" cy="663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113493"/>
                        <a:ext cx="8836025" cy="663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111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681D569-54A9-49CD-A67A-3E7A3E219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28722"/>
              </p:ext>
            </p:extLst>
          </p:nvPr>
        </p:nvGraphicFramePr>
        <p:xfrm>
          <a:off x="1925637" y="396875"/>
          <a:ext cx="8340725" cy="62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637" y="396875"/>
                        <a:ext cx="8340725" cy="62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229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1054871-E274-4720-8787-631C2FDC5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10789"/>
              </p:ext>
            </p:extLst>
          </p:nvPr>
        </p:nvGraphicFramePr>
        <p:xfrm>
          <a:off x="1597025" y="142875"/>
          <a:ext cx="8683625" cy="651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42875"/>
                        <a:ext cx="8683625" cy="651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047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90CF29-CBA0-4611-9D99-F61917BF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34707"/>
              </p:ext>
            </p:extLst>
          </p:nvPr>
        </p:nvGraphicFramePr>
        <p:xfrm>
          <a:off x="0" y="0"/>
          <a:ext cx="12148457" cy="685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9C9E0C6-D761-4678-9B87-19B7AF678197}"/>
              </a:ext>
            </a:extLst>
          </p:cNvPr>
          <p:cNvSpPr/>
          <p:nvPr/>
        </p:nvSpPr>
        <p:spPr>
          <a:xfrm>
            <a:off x="9791612" y="195773"/>
            <a:ext cx="87305" cy="59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E37A5-A92D-4347-94BF-2B42B86F14BE}"/>
              </a:ext>
            </a:extLst>
          </p:cNvPr>
          <p:cNvSpPr txBox="1"/>
          <p:nvPr/>
        </p:nvSpPr>
        <p:spPr>
          <a:xfrm>
            <a:off x="9874599" y="100573"/>
            <a:ext cx="52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36B26-80AA-4D9B-8C9F-92A72C3ACD37}"/>
              </a:ext>
            </a:extLst>
          </p:cNvPr>
          <p:cNvSpPr/>
          <p:nvPr/>
        </p:nvSpPr>
        <p:spPr>
          <a:xfrm>
            <a:off x="9787294" y="627773"/>
            <a:ext cx="87305" cy="5973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F58437-2BC8-4F4C-ACFB-252DF1385225}"/>
              </a:ext>
            </a:extLst>
          </p:cNvPr>
          <p:cNvSpPr/>
          <p:nvPr/>
        </p:nvSpPr>
        <p:spPr>
          <a:xfrm>
            <a:off x="9791612" y="985278"/>
            <a:ext cx="87305" cy="5973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30FBC-0D33-4D95-A96D-5992477068F7}"/>
              </a:ext>
            </a:extLst>
          </p:cNvPr>
          <p:cNvSpPr/>
          <p:nvPr/>
        </p:nvSpPr>
        <p:spPr>
          <a:xfrm>
            <a:off x="9791612" y="2562801"/>
            <a:ext cx="87305" cy="597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221F6-EA4B-4104-91AC-89D3290B8E7F}"/>
              </a:ext>
            </a:extLst>
          </p:cNvPr>
          <p:cNvSpPr/>
          <p:nvPr/>
        </p:nvSpPr>
        <p:spPr>
          <a:xfrm>
            <a:off x="9812602" y="6533429"/>
            <a:ext cx="87305" cy="597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9E01A-4890-4101-B2D4-13400DC096BF}"/>
              </a:ext>
            </a:extLst>
          </p:cNvPr>
          <p:cNvSpPr txBox="1"/>
          <p:nvPr/>
        </p:nvSpPr>
        <p:spPr>
          <a:xfrm>
            <a:off x="9870302" y="525735"/>
            <a:ext cx="96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Bacteroidetes</a:t>
            </a:r>
          </a:p>
          <a:p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AD71A-F58B-4EAE-9964-1C622AD15C15}"/>
              </a:ext>
            </a:extLst>
          </p:cNvPr>
          <p:cNvSpPr txBox="1"/>
          <p:nvPr/>
        </p:nvSpPr>
        <p:spPr>
          <a:xfrm>
            <a:off x="9878917" y="895978"/>
            <a:ext cx="749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Firmicutes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1B287-AE10-49EA-B592-680216225D43}"/>
              </a:ext>
            </a:extLst>
          </p:cNvPr>
          <p:cNvSpPr txBox="1"/>
          <p:nvPr/>
        </p:nvSpPr>
        <p:spPr>
          <a:xfrm>
            <a:off x="9830946" y="2473501"/>
            <a:ext cx="96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Proteobacteria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32AD4-9874-405A-B65E-9E30BB380C04}"/>
              </a:ext>
            </a:extLst>
          </p:cNvPr>
          <p:cNvSpPr txBox="1"/>
          <p:nvPr/>
        </p:nvSpPr>
        <p:spPr>
          <a:xfrm>
            <a:off x="9915199" y="6440187"/>
            <a:ext cx="793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Tenericutes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0A916-C7F9-489F-85EC-85BA53F17A11}"/>
              </a:ext>
            </a:extLst>
          </p:cNvPr>
          <p:cNvSpPr txBox="1"/>
          <p:nvPr/>
        </p:nvSpPr>
        <p:spPr>
          <a:xfrm>
            <a:off x="631371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Rincon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A84B85-CE3D-4B1D-89D3-FB4CB00CB792}"/>
              </a:ext>
            </a:extLst>
          </p:cNvPr>
          <p:cNvCxnSpPr/>
          <p:nvPr/>
        </p:nvCxnSpPr>
        <p:spPr>
          <a:xfrm>
            <a:off x="2601686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5E68D5-6CA6-4100-9E6D-C4BBE36DDBF9}"/>
              </a:ext>
            </a:extLst>
          </p:cNvPr>
          <p:cNvCxnSpPr>
            <a:cxnSpLocks/>
          </p:cNvCxnSpPr>
          <p:nvPr/>
        </p:nvCxnSpPr>
        <p:spPr>
          <a:xfrm>
            <a:off x="3260272" y="6329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92D1BC-3730-4FE1-A108-2362E48998A1}"/>
              </a:ext>
            </a:extLst>
          </p:cNvPr>
          <p:cNvCxnSpPr>
            <a:cxnSpLocks/>
          </p:cNvCxnSpPr>
          <p:nvPr/>
        </p:nvCxnSpPr>
        <p:spPr>
          <a:xfrm>
            <a:off x="4327072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8B503-09DF-455D-9F37-E8269B76BC91}"/>
              </a:ext>
            </a:extLst>
          </p:cNvPr>
          <p:cNvCxnSpPr>
            <a:cxnSpLocks/>
          </p:cNvCxnSpPr>
          <p:nvPr/>
        </p:nvCxnSpPr>
        <p:spPr>
          <a:xfrm>
            <a:off x="5399315" y="6331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B01DB1-1EB9-4330-B829-B3AF4E2AE4C3}"/>
              </a:ext>
            </a:extLst>
          </p:cNvPr>
          <p:cNvCxnSpPr>
            <a:cxnSpLocks/>
          </p:cNvCxnSpPr>
          <p:nvPr/>
        </p:nvCxnSpPr>
        <p:spPr>
          <a:xfrm>
            <a:off x="6662058" y="6330043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F2D45D-28CE-478B-8964-6D9671736677}"/>
              </a:ext>
            </a:extLst>
          </p:cNvPr>
          <p:cNvCxnSpPr>
            <a:cxnSpLocks/>
          </p:cNvCxnSpPr>
          <p:nvPr/>
        </p:nvCxnSpPr>
        <p:spPr>
          <a:xfrm>
            <a:off x="7140535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064864-153B-44B2-B76E-7EAB4149E93C}"/>
              </a:ext>
            </a:extLst>
          </p:cNvPr>
          <p:cNvCxnSpPr>
            <a:cxnSpLocks/>
          </p:cNvCxnSpPr>
          <p:nvPr/>
        </p:nvCxnSpPr>
        <p:spPr>
          <a:xfrm>
            <a:off x="9056915" y="6326094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77A4BE-E66A-4A33-909A-366E8E555DCA}"/>
              </a:ext>
            </a:extLst>
          </p:cNvPr>
          <p:cNvSpPr txBox="1"/>
          <p:nvPr/>
        </p:nvSpPr>
        <p:spPr>
          <a:xfrm>
            <a:off x="2022022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27268-EB1D-4130-B0F5-CBE58E079CD8}"/>
              </a:ext>
            </a:extLst>
          </p:cNvPr>
          <p:cNvSpPr txBox="1"/>
          <p:nvPr/>
        </p:nvSpPr>
        <p:spPr>
          <a:xfrm>
            <a:off x="287927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Isabella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CD321E-5807-44E4-AD2E-F08C194B5F05}"/>
              </a:ext>
            </a:extLst>
          </p:cNvPr>
          <p:cNvSpPr txBox="1"/>
          <p:nvPr/>
        </p:nvSpPr>
        <p:spPr>
          <a:xfrm>
            <a:off x="3973286" y="6590072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Luquillo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F3AC82-81CF-463F-856F-B497A9081DA2}"/>
              </a:ext>
            </a:extLst>
          </p:cNvPr>
          <p:cNvSpPr txBox="1"/>
          <p:nvPr/>
        </p:nvSpPr>
        <p:spPr>
          <a:xfrm>
            <a:off x="518432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Culebra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0B496-F19F-4E21-8A05-5DFFB6229A88}"/>
              </a:ext>
            </a:extLst>
          </p:cNvPr>
          <p:cNvSpPr txBox="1"/>
          <p:nvPr/>
        </p:nvSpPr>
        <p:spPr>
          <a:xfrm>
            <a:off x="5998030" y="655757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Guayama</a:t>
            </a:r>
            <a:endParaRPr 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7D76E5-3E1A-48C6-9DD1-81E50BFC4B1B}"/>
              </a:ext>
            </a:extLst>
          </p:cNvPr>
          <p:cNvSpPr txBox="1"/>
          <p:nvPr/>
        </p:nvSpPr>
        <p:spPr>
          <a:xfrm>
            <a:off x="7206344" y="6562620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Ceiba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0C3583-2631-4152-8E2C-C56748DB6879}"/>
              </a:ext>
            </a:extLst>
          </p:cNvPr>
          <p:cNvSpPr txBox="1"/>
          <p:nvPr/>
        </p:nvSpPr>
        <p:spPr>
          <a:xfrm>
            <a:off x="8501743" y="6534313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Guanica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9785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6C792A1-1458-4D64-B84A-D6D0B35B7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844036"/>
              </p:ext>
            </p:extLst>
          </p:nvPr>
        </p:nvGraphicFramePr>
        <p:xfrm>
          <a:off x="138375" y="0"/>
          <a:ext cx="1191524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806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842</Words>
  <Application>Microsoft Office PowerPoint</Application>
  <PresentationFormat>Widescreen</PresentationFormat>
  <Paragraphs>291</Paragraphs>
  <Slides>111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Calibri Light</vt:lpstr>
      <vt:lpstr>Times New Roman</vt:lpstr>
      <vt:lpstr>Office Theme</vt:lpstr>
      <vt:lpstr>Acrobat Document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alejandro.mercado1@upr.edu</cp:lastModifiedBy>
  <cp:revision>13</cp:revision>
  <dcterms:created xsi:type="dcterms:W3CDTF">2020-10-09T18:42:11Z</dcterms:created>
  <dcterms:modified xsi:type="dcterms:W3CDTF">2020-10-10T01:13:08Z</dcterms:modified>
</cp:coreProperties>
</file>